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  <p:sldMasterId id="2147483685" r:id="rId2"/>
    <p:sldMasterId id="2147483712" r:id="rId3"/>
  </p:sldMasterIdLst>
  <p:notesMasterIdLst>
    <p:notesMasterId r:id="rId16"/>
  </p:notesMasterIdLst>
  <p:handoutMasterIdLst>
    <p:handoutMasterId r:id="rId17"/>
  </p:handoutMasterIdLst>
  <p:sldIdLst>
    <p:sldId id="264" r:id="rId4"/>
    <p:sldId id="346" r:id="rId5"/>
    <p:sldId id="345" r:id="rId6"/>
    <p:sldId id="337" r:id="rId7"/>
    <p:sldId id="347" r:id="rId8"/>
    <p:sldId id="358" r:id="rId9"/>
    <p:sldId id="359" r:id="rId10"/>
    <p:sldId id="344" r:id="rId11"/>
    <p:sldId id="336" r:id="rId12"/>
    <p:sldId id="355" r:id="rId13"/>
    <p:sldId id="354" r:id="rId14"/>
    <p:sldId id="353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CA410"/>
    <a:srgbClr val="00D040"/>
    <a:srgbClr val="A3A3A3"/>
    <a:srgbClr val="FCB040"/>
    <a:srgbClr val="037CCF"/>
    <a:srgbClr val="F5C247"/>
    <a:srgbClr val="B5D301"/>
    <a:srgbClr val="022A40"/>
    <a:srgbClr val="3AB54A"/>
    <a:srgbClr val="C4182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6123"/>
    <p:restoredTop sz="99451" autoAdjust="0"/>
  </p:normalViewPr>
  <p:slideViewPr>
    <p:cSldViewPr>
      <p:cViewPr varScale="1">
        <p:scale>
          <a:sx n="129" d="100"/>
          <a:sy n="129" d="100"/>
        </p:scale>
        <p:origin x="-144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38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2424-DDEB-4A97-8DF5-6BF96CCB3FB5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53C4B-F994-412E-85D8-E2AB982928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9699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ABD2D-06EE-4924-A970-DA7F071D30DD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73052-1C4D-4D99-A058-91D5791083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9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210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941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941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121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0992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0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681249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B5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08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81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415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022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9970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9970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54263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914650"/>
            <a:ext cx="9144000" cy="222885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1" tIns="34271" rIns="68541" bIns="34271" rtlCol="0" anchor="ctr"/>
          <a:lstStyle/>
          <a:p>
            <a:pPr algn="ctr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915338"/>
            <a:ext cx="7772400" cy="458115"/>
          </a:xfrm>
        </p:spPr>
        <p:txBody>
          <a:bodyPr/>
          <a:lstStyle>
            <a:lvl1pPr algn="ctr">
              <a:defRPr lang="en-US" sz="2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99265"/>
            <a:ext cx="6400801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6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1370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3883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4620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0"/>
            <a:ext cx="7772400" cy="1021556"/>
          </a:xfrm>
        </p:spPr>
        <p:txBody>
          <a:bodyPr anchor="t"/>
          <a:lstStyle>
            <a:lvl1pPr algn="l">
              <a:defRPr sz="397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24">
                <a:solidFill>
                  <a:schemeClr val="tx1">
                    <a:tint val="75000"/>
                  </a:schemeClr>
                </a:solidFill>
              </a:defRPr>
            </a:lvl1pPr>
            <a:lvl2pPr marL="456845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691" indent="0">
              <a:buNone/>
              <a:defRPr sz="1574">
                <a:solidFill>
                  <a:schemeClr val="tx1">
                    <a:tint val="75000"/>
                  </a:schemeClr>
                </a:solidFill>
              </a:defRPr>
            </a:lvl3pPr>
            <a:lvl4pPr marL="1370537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4pPr>
            <a:lvl5pPr marL="1827383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5pPr>
            <a:lvl6pPr marL="2284229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6pPr>
            <a:lvl7pPr marL="2741075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7pPr>
            <a:lvl8pPr marL="3197920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8pPr>
            <a:lvl9pPr marL="3654767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0787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5"/>
            <a:ext cx="4038600" cy="3394472"/>
          </a:xfrm>
        </p:spPr>
        <p:txBody>
          <a:bodyPr/>
          <a:lstStyle>
            <a:lvl1pPr>
              <a:defRPr sz="2774"/>
            </a:lvl1pPr>
            <a:lvl2pPr>
              <a:defRPr sz="2399"/>
            </a:lvl2pPr>
            <a:lvl3pPr>
              <a:defRPr sz="2024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774"/>
            </a:lvl1pPr>
            <a:lvl2pPr>
              <a:defRPr sz="2399"/>
            </a:lvl2pPr>
            <a:lvl3pPr>
              <a:defRPr sz="2024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1541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8"/>
            <a:ext cx="4040188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845" indent="0">
              <a:buNone/>
              <a:defRPr sz="2024" b="1"/>
            </a:lvl2pPr>
            <a:lvl3pPr marL="913691" indent="0">
              <a:buNone/>
              <a:defRPr sz="1799" b="1"/>
            </a:lvl3pPr>
            <a:lvl4pPr marL="1370537" indent="0">
              <a:buNone/>
              <a:defRPr sz="1574" b="1"/>
            </a:lvl4pPr>
            <a:lvl5pPr marL="1827383" indent="0">
              <a:buNone/>
              <a:defRPr sz="1574" b="1"/>
            </a:lvl5pPr>
            <a:lvl6pPr marL="2284229" indent="0">
              <a:buNone/>
              <a:defRPr sz="1574" b="1"/>
            </a:lvl6pPr>
            <a:lvl7pPr marL="2741075" indent="0">
              <a:buNone/>
              <a:defRPr sz="1574" b="1"/>
            </a:lvl7pPr>
            <a:lvl8pPr marL="3197920" indent="0">
              <a:buNone/>
              <a:defRPr sz="1574" b="1"/>
            </a:lvl8pPr>
            <a:lvl9pPr marL="3654767" indent="0">
              <a:buNone/>
              <a:defRPr sz="15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2399"/>
            </a:lvl1pPr>
            <a:lvl2pPr>
              <a:defRPr sz="2024"/>
            </a:lvl2pPr>
            <a:lvl3pPr>
              <a:defRPr sz="1799"/>
            </a:lvl3pPr>
            <a:lvl4pPr>
              <a:defRPr sz="1574"/>
            </a:lvl4pPr>
            <a:lvl5pPr>
              <a:defRPr sz="1574"/>
            </a:lvl5pPr>
            <a:lvl6pPr>
              <a:defRPr sz="1574"/>
            </a:lvl6pPr>
            <a:lvl7pPr>
              <a:defRPr sz="1574"/>
            </a:lvl7pPr>
            <a:lvl8pPr>
              <a:defRPr sz="1574"/>
            </a:lvl8pPr>
            <a:lvl9pPr>
              <a:defRPr sz="15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8"/>
            <a:ext cx="4041775" cy="47982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845" indent="0">
              <a:buNone/>
              <a:defRPr sz="2024" b="1"/>
            </a:lvl2pPr>
            <a:lvl3pPr marL="913691" indent="0">
              <a:buNone/>
              <a:defRPr sz="1799" b="1"/>
            </a:lvl3pPr>
            <a:lvl4pPr marL="1370537" indent="0">
              <a:buNone/>
              <a:defRPr sz="1574" b="1"/>
            </a:lvl4pPr>
            <a:lvl5pPr marL="1827383" indent="0">
              <a:buNone/>
              <a:defRPr sz="1574" b="1"/>
            </a:lvl5pPr>
            <a:lvl6pPr marL="2284229" indent="0">
              <a:buNone/>
              <a:defRPr sz="1574" b="1"/>
            </a:lvl6pPr>
            <a:lvl7pPr marL="2741075" indent="0">
              <a:buNone/>
              <a:defRPr sz="1574" b="1"/>
            </a:lvl7pPr>
            <a:lvl8pPr marL="3197920" indent="0">
              <a:buNone/>
              <a:defRPr sz="1574" b="1"/>
            </a:lvl8pPr>
            <a:lvl9pPr marL="3654767" indent="0">
              <a:buNone/>
              <a:defRPr sz="15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399"/>
            </a:lvl1pPr>
            <a:lvl2pPr>
              <a:defRPr sz="2024"/>
            </a:lvl2pPr>
            <a:lvl3pPr>
              <a:defRPr sz="1799"/>
            </a:lvl3pPr>
            <a:lvl4pPr>
              <a:defRPr sz="1574"/>
            </a:lvl4pPr>
            <a:lvl5pPr>
              <a:defRPr sz="1574"/>
            </a:lvl5pPr>
            <a:lvl6pPr>
              <a:defRPr sz="1574"/>
            </a:lvl6pPr>
            <a:lvl7pPr>
              <a:defRPr sz="1574"/>
            </a:lvl7pPr>
            <a:lvl8pPr>
              <a:defRPr sz="1574"/>
            </a:lvl8pPr>
            <a:lvl9pPr>
              <a:defRPr sz="15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0994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957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923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3770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91"/>
            <a:ext cx="3008313" cy="871538"/>
          </a:xfrm>
        </p:spPr>
        <p:txBody>
          <a:bodyPr anchor="b"/>
          <a:lstStyle>
            <a:lvl1pPr algn="l">
              <a:defRPr sz="202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3"/>
            <a:ext cx="5111750" cy="4389835"/>
          </a:xfrm>
        </p:spPr>
        <p:txBody>
          <a:bodyPr/>
          <a:lstStyle>
            <a:lvl1pPr>
              <a:defRPr sz="3224"/>
            </a:lvl1pPr>
            <a:lvl2pPr>
              <a:defRPr sz="2774"/>
            </a:lvl2pPr>
            <a:lvl3pPr>
              <a:defRPr sz="2399"/>
            </a:lvl3pPr>
            <a:lvl4pPr>
              <a:defRPr sz="2024"/>
            </a:lvl4pPr>
            <a:lvl5pPr>
              <a:defRPr sz="2024"/>
            </a:lvl5pPr>
            <a:lvl6pPr>
              <a:defRPr sz="2024"/>
            </a:lvl6pPr>
            <a:lvl7pPr>
              <a:defRPr sz="2024"/>
            </a:lvl7pPr>
            <a:lvl8pPr>
              <a:defRPr sz="2024"/>
            </a:lvl8pPr>
            <a:lvl9pPr>
              <a:defRPr sz="20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24"/>
            </a:lvl1pPr>
            <a:lvl2pPr marL="456845" indent="0">
              <a:buNone/>
              <a:defRPr sz="1200"/>
            </a:lvl2pPr>
            <a:lvl3pPr marL="913691" indent="0">
              <a:buNone/>
              <a:defRPr sz="975"/>
            </a:lvl3pPr>
            <a:lvl4pPr marL="1370537" indent="0">
              <a:buNone/>
              <a:defRPr sz="900"/>
            </a:lvl4pPr>
            <a:lvl5pPr marL="1827383" indent="0">
              <a:buNone/>
              <a:defRPr sz="900"/>
            </a:lvl5pPr>
            <a:lvl6pPr marL="2284229" indent="0">
              <a:buNone/>
              <a:defRPr sz="900"/>
            </a:lvl6pPr>
            <a:lvl7pPr marL="2741075" indent="0">
              <a:buNone/>
              <a:defRPr sz="900"/>
            </a:lvl7pPr>
            <a:lvl8pPr marL="3197920" indent="0">
              <a:buNone/>
              <a:defRPr sz="900"/>
            </a:lvl8pPr>
            <a:lvl9pPr marL="36547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0043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3600454"/>
            <a:ext cx="5486400" cy="425054"/>
          </a:xfrm>
        </p:spPr>
        <p:txBody>
          <a:bodyPr anchor="b"/>
          <a:lstStyle>
            <a:lvl1pPr algn="l">
              <a:defRPr sz="202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459581"/>
            <a:ext cx="5486400" cy="3086100"/>
          </a:xfrm>
        </p:spPr>
        <p:txBody>
          <a:bodyPr/>
          <a:lstStyle>
            <a:lvl1pPr marL="0" indent="0">
              <a:buNone/>
              <a:defRPr sz="3224"/>
            </a:lvl1pPr>
            <a:lvl2pPr marL="456845" indent="0">
              <a:buNone/>
              <a:defRPr sz="2774"/>
            </a:lvl2pPr>
            <a:lvl3pPr marL="913691" indent="0">
              <a:buNone/>
              <a:defRPr sz="2399"/>
            </a:lvl3pPr>
            <a:lvl4pPr marL="1370537" indent="0">
              <a:buNone/>
              <a:defRPr sz="2024"/>
            </a:lvl4pPr>
            <a:lvl5pPr marL="1827383" indent="0">
              <a:buNone/>
              <a:defRPr sz="2024"/>
            </a:lvl5pPr>
            <a:lvl6pPr marL="2284229" indent="0">
              <a:buNone/>
              <a:defRPr sz="2024"/>
            </a:lvl6pPr>
            <a:lvl7pPr marL="2741075" indent="0">
              <a:buNone/>
              <a:defRPr sz="2024"/>
            </a:lvl7pPr>
            <a:lvl8pPr marL="3197920" indent="0">
              <a:buNone/>
              <a:defRPr sz="2024"/>
            </a:lvl8pPr>
            <a:lvl9pPr marL="3654767" indent="0">
              <a:buNone/>
              <a:defRPr sz="202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4025508"/>
            <a:ext cx="5486400" cy="603647"/>
          </a:xfrm>
        </p:spPr>
        <p:txBody>
          <a:bodyPr/>
          <a:lstStyle>
            <a:lvl1pPr marL="0" indent="0">
              <a:buNone/>
              <a:defRPr sz="1424"/>
            </a:lvl1pPr>
            <a:lvl2pPr marL="456845" indent="0">
              <a:buNone/>
              <a:defRPr sz="1200"/>
            </a:lvl2pPr>
            <a:lvl3pPr marL="913691" indent="0">
              <a:buNone/>
              <a:defRPr sz="975"/>
            </a:lvl3pPr>
            <a:lvl4pPr marL="1370537" indent="0">
              <a:buNone/>
              <a:defRPr sz="900"/>
            </a:lvl4pPr>
            <a:lvl5pPr marL="1827383" indent="0">
              <a:buNone/>
              <a:defRPr sz="900"/>
            </a:lvl5pPr>
            <a:lvl6pPr marL="2284229" indent="0">
              <a:buNone/>
              <a:defRPr sz="900"/>
            </a:lvl6pPr>
            <a:lvl7pPr marL="2741075" indent="0">
              <a:buNone/>
              <a:defRPr sz="900"/>
            </a:lvl7pPr>
            <a:lvl8pPr marL="3197920" indent="0">
              <a:buNone/>
              <a:defRPr sz="900"/>
            </a:lvl8pPr>
            <a:lvl9pPr marL="365476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4330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19558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1097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9"/>
            <a:ext cx="4449167" cy="533311"/>
          </a:xfrm>
        </p:spPr>
        <p:txBody>
          <a:bodyPr>
            <a:normAutofit/>
          </a:bodyPr>
          <a:lstStyle>
            <a:lvl1pPr algn="ctr">
              <a:defRPr sz="2699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2585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Autofit/>
          </a:bodyPr>
          <a:lstStyle>
            <a:lvl1pPr algn="l">
              <a:defRPr sz="35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8170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997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5426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</p:spPr>
        <p:txBody>
          <a:bodyPr vert="horz" lIns="91436" tIns="45718" rIns="91436" bIns="4571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82" r:id="rId10"/>
    <p:sldLayoutId id="2147483681" r:id="rId11"/>
    <p:sldLayoutId id="2147483683" r:id="rId12"/>
    <p:sldLayoutId id="2147483684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62" r:id="rId22"/>
  </p:sldLayoutIdLst>
  <p:txStyles>
    <p:titleStyle>
      <a:lvl1pPr algn="l" defTabSz="914362" rtl="0" eaLnBrk="1" latinLnBrk="0" hangingPunct="1">
        <a:spcBef>
          <a:spcPct val="0"/>
        </a:spcBef>
        <a:buNone/>
        <a:defRPr sz="3600" b="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2" y="205983"/>
            <a:ext cx="8229601" cy="53331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53820"/>
            <a:ext cx="8229601" cy="374080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7"/>
            <a:ext cx="2895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4767267"/>
            <a:ext cx="2133600" cy="27384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36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txStyles>
    <p:titleStyle>
      <a:lvl1pPr algn="l" defTabSz="913691" rtl="0" eaLnBrk="1" latinLnBrk="0" hangingPunct="1">
        <a:spcBef>
          <a:spcPct val="0"/>
        </a:spcBef>
        <a:buNone/>
        <a:defRPr sz="26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35" indent="-342635" algn="l" defTabSz="91369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j-lt"/>
          <a:ea typeface="+mn-ea"/>
          <a:cs typeface="+mn-cs"/>
        </a:defRPr>
      </a:lvl1pPr>
      <a:lvl2pPr marL="742375" indent="-285529" algn="l" defTabSz="913691" rtl="0" eaLnBrk="1" latinLnBrk="0" hangingPunct="1">
        <a:spcBef>
          <a:spcPct val="20000"/>
        </a:spcBef>
        <a:buFont typeface="Arial" pitchFamily="34" charset="0"/>
        <a:buChar char="–"/>
        <a:defRPr sz="2399" kern="1200">
          <a:solidFill>
            <a:schemeClr val="tx1"/>
          </a:solidFill>
          <a:latin typeface="+mj-lt"/>
          <a:ea typeface="+mn-ea"/>
          <a:cs typeface="+mn-cs"/>
        </a:defRPr>
      </a:lvl2pPr>
      <a:lvl3pPr marL="1142114" indent="-228424" algn="l" defTabSz="913691" rtl="0" eaLnBrk="1" latinLnBrk="0" hangingPunct="1">
        <a:spcBef>
          <a:spcPct val="20000"/>
        </a:spcBef>
        <a:buFont typeface="Arial" pitchFamily="34" charset="0"/>
        <a:buChar char="•"/>
        <a:defRPr sz="1799" kern="1200">
          <a:solidFill>
            <a:schemeClr val="tx1"/>
          </a:solidFill>
          <a:latin typeface="+mj-lt"/>
          <a:ea typeface="+mn-ea"/>
          <a:cs typeface="+mn-cs"/>
        </a:defRPr>
      </a:lvl3pPr>
      <a:lvl4pPr marL="1598960" indent="-228424" algn="l" defTabSz="913691" rtl="0" eaLnBrk="1" latinLnBrk="0" hangingPunct="1">
        <a:spcBef>
          <a:spcPct val="20000"/>
        </a:spcBef>
        <a:buFont typeface="Arial" pitchFamily="34" charset="0"/>
        <a:buChar char="–"/>
        <a:defRPr sz="1499" kern="1200">
          <a:solidFill>
            <a:schemeClr val="tx1"/>
          </a:solidFill>
          <a:latin typeface="+mj-lt"/>
          <a:ea typeface="+mn-ea"/>
          <a:cs typeface="+mn-cs"/>
        </a:defRPr>
      </a:lvl4pPr>
      <a:lvl5pPr marL="2055806" indent="-228424" algn="l" defTabSz="913691" rtl="0" eaLnBrk="1" latinLnBrk="0" hangingPunct="1">
        <a:spcBef>
          <a:spcPct val="20000"/>
        </a:spcBef>
        <a:buFont typeface="Arial" pitchFamily="34" charset="0"/>
        <a:buChar char="»"/>
        <a:defRPr sz="1499" kern="1200">
          <a:solidFill>
            <a:schemeClr val="tx1"/>
          </a:solidFill>
          <a:latin typeface="+mj-lt"/>
          <a:ea typeface="+mn-ea"/>
          <a:cs typeface="+mn-cs"/>
        </a:defRPr>
      </a:lvl5pPr>
      <a:lvl6pPr marL="2512652" indent="-228424" algn="l" defTabSz="913691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69498" indent="-228424" algn="l" defTabSz="913691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6344" indent="-228424" algn="l" defTabSz="913691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3189" indent="-228424" algn="l" defTabSz="913691" rtl="0" eaLnBrk="1" latinLnBrk="0" hangingPunct="1">
        <a:spcBef>
          <a:spcPct val="20000"/>
        </a:spcBef>
        <a:buFont typeface="Arial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45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91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37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229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75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920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767" algn="l" defTabSz="91369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76A7-B091-469C-82C8-89C693043C40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08">
            <a:extLst>
              <a:ext uri="{FF2B5EF4-FFF2-40B4-BE49-F238E27FC236}">
                <a16:creationId xmlns:a16="http://schemas.microsoft.com/office/drawing/2014/main" xmlns="" id="{1F3AED33-D9A5-3D43-A782-ED8FE913B931}"/>
              </a:ext>
            </a:extLst>
          </p:cNvPr>
          <p:cNvSpPr txBox="1">
            <a:spLocks/>
          </p:cNvSpPr>
          <p:nvPr/>
        </p:nvSpPr>
        <p:spPr>
          <a:xfrm>
            <a:off x="1905000" y="1962150"/>
            <a:ext cx="7467600" cy="536971"/>
          </a:xfrm>
          <a:prstGeom prst="rect">
            <a:avLst/>
          </a:prstGeom>
        </p:spPr>
        <p:txBody>
          <a:bodyPr/>
          <a:lstStyle/>
          <a:p>
            <a:pPr marL="0" marR="0" lvl="0" indent="0" defTabSz="9143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 Extra Bold" pitchFamily="18" charset="0"/>
                <a:ea typeface="+mj-ea"/>
                <a:cs typeface="Segoe UI" panose="020B0502040204020203" pitchFamily="34" charset="0"/>
              </a:rPr>
              <a:t>Project</a:t>
            </a:r>
            <a:r>
              <a:rPr lang="en-US" sz="3600" b="1" dirty="0" smtClean="0">
                <a:solidFill>
                  <a:schemeClr val="bg1"/>
                </a:solidFill>
                <a:latin typeface="Rockwell Extra Bold" pitchFamily="18" charset="0"/>
                <a:ea typeface="+mj-ea"/>
                <a:cs typeface="Segoe UI" panose="020B0502040204020203" pitchFamily="34" charset="0"/>
              </a:rPr>
              <a:t>  “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ckwell Extra Bold" pitchFamily="18" charset="0"/>
                <a:ea typeface="+mj-ea"/>
                <a:cs typeface="Segoe UI" panose="020B0502040204020203" pitchFamily="34" charset="0"/>
              </a:rPr>
              <a:t>AARTHI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 Extra Bold" pitchFamily="18" charset="0"/>
                <a:ea typeface="+mj-ea"/>
                <a:cs typeface="Segoe UI" panose="020B0502040204020203" pitchFamily="34" charset="0"/>
              </a:rPr>
              <a:t>”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 Extra Bold" pitchFamily="18" charset="0"/>
              <a:ea typeface="+mj-ea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160CB312-0DC8-D547-96C4-834D562236A9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7" name="Freeform: Shape 70">
              <a:extLst>
                <a:ext uri="{FF2B5EF4-FFF2-40B4-BE49-F238E27FC236}">
                  <a16:creationId xmlns:a16="http://schemas.microsoft.com/office/drawing/2014/main" xmlns="" id="{8ED896D4-0693-5A41-856E-0154F81D8224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reeform: Shape 71">
              <a:extLst>
                <a:ext uri="{FF2B5EF4-FFF2-40B4-BE49-F238E27FC236}">
                  <a16:creationId xmlns:a16="http://schemas.microsoft.com/office/drawing/2014/main" xmlns="" id="{791C5AD8-7D6A-CB41-8581-5D1D2C6E095F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reeform: Shape 72">
              <a:extLst>
                <a:ext uri="{FF2B5EF4-FFF2-40B4-BE49-F238E27FC236}">
                  <a16:creationId xmlns:a16="http://schemas.microsoft.com/office/drawing/2014/main" xmlns="" id="{80A0BC64-9098-C24B-857B-B9766A7A0371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reeform: Shape 73">
              <a:extLst>
                <a:ext uri="{FF2B5EF4-FFF2-40B4-BE49-F238E27FC236}">
                  <a16:creationId xmlns:a16="http://schemas.microsoft.com/office/drawing/2014/main" xmlns="" id="{31F36D2D-8F4A-6044-AA07-AF98D01C0C8B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reeform: Shape 74">
              <a:extLst>
                <a:ext uri="{FF2B5EF4-FFF2-40B4-BE49-F238E27FC236}">
                  <a16:creationId xmlns:a16="http://schemas.microsoft.com/office/drawing/2014/main" xmlns="" id="{17273B6F-9533-C34A-8F30-CD67E5A01921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reeform: Shape 75">
              <a:extLst>
                <a:ext uri="{FF2B5EF4-FFF2-40B4-BE49-F238E27FC236}">
                  <a16:creationId xmlns:a16="http://schemas.microsoft.com/office/drawing/2014/main" xmlns="" id="{B6161357-EDB8-2E4D-A573-7A9906D51B4D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reeform: Shape 76">
              <a:extLst>
                <a:ext uri="{FF2B5EF4-FFF2-40B4-BE49-F238E27FC236}">
                  <a16:creationId xmlns:a16="http://schemas.microsoft.com/office/drawing/2014/main" xmlns="" id="{BCBA1B62-9C52-4445-A95E-032BAC37027D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xmlns="" id="{597FE552-F389-E243-9B04-3216789343D3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xmlns="" id="{E10FC459-6F8C-0441-9203-46C95E97E7A6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xmlns="" id="{6D7E954E-C5A4-3448-91A9-8AEE2FFFCB9B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xmlns="" id="{97383985-25DE-6348-B8C1-E65C5BB0D4E6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xmlns="" id="{2950CD3E-ABAB-E040-9E8E-2CC9B5E23823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586EA41C-5FEF-5044-AF80-DE940308379E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4" name="Freeform: Shape 112">
              <a:extLst>
                <a:ext uri="{FF2B5EF4-FFF2-40B4-BE49-F238E27FC236}">
                  <a16:creationId xmlns:a16="http://schemas.microsoft.com/office/drawing/2014/main" xmlns="" id="{1AD5E7EA-1C3E-0143-B21D-E350EDBE43BE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reeform: Shape 113">
              <a:extLst>
                <a:ext uri="{FF2B5EF4-FFF2-40B4-BE49-F238E27FC236}">
                  <a16:creationId xmlns:a16="http://schemas.microsoft.com/office/drawing/2014/main" xmlns="" id="{B1997C45-9F64-BA46-9AAA-C774E2733240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reeform: Shape 114">
              <a:extLst>
                <a:ext uri="{FF2B5EF4-FFF2-40B4-BE49-F238E27FC236}">
                  <a16:creationId xmlns:a16="http://schemas.microsoft.com/office/drawing/2014/main" xmlns="" id="{FAB46A42-E264-CC46-9043-104310657D19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reeform: Shape 116">
              <a:extLst>
                <a:ext uri="{FF2B5EF4-FFF2-40B4-BE49-F238E27FC236}">
                  <a16:creationId xmlns:a16="http://schemas.microsoft.com/office/drawing/2014/main" xmlns="" id="{34CA6668-6DCC-064E-9675-359C73760097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reeform: Shape 117">
              <a:extLst>
                <a:ext uri="{FF2B5EF4-FFF2-40B4-BE49-F238E27FC236}">
                  <a16:creationId xmlns:a16="http://schemas.microsoft.com/office/drawing/2014/main" xmlns="" id="{F4CB92DB-E757-A441-97B0-624357D5EC9C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reeform: Shape 118">
              <a:extLst>
                <a:ext uri="{FF2B5EF4-FFF2-40B4-BE49-F238E27FC236}">
                  <a16:creationId xmlns:a16="http://schemas.microsoft.com/office/drawing/2014/main" xmlns="" id="{1D404C4E-C022-C245-9F00-DB9FA3ACED1E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reeform: Shape 120">
              <a:extLst>
                <a:ext uri="{FF2B5EF4-FFF2-40B4-BE49-F238E27FC236}">
                  <a16:creationId xmlns:a16="http://schemas.microsoft.com/office/drawing/2014/main" xmlns="" id="{D9B7303E-06A8-2F4B-9F90-E77778111794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reeform: Shape 121">
              <a:extLst>
                <a:ext uri="{FF2B5EF4-FFF2-40B4-BE49-F238E27FC236}">
                  <a16:creationId xmlns:a16="http://schemas.microsoft.com/office/drawing/2014/main" xmlns="" id="{8174E544-3BD5-D24E-80C4-459CC15FEAA4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reeform: Shape 122">
              <a:extLst>
                <a:ext uri="{FF2B5EF4-FFF2-40B4-BE49-F238E27FC236}">
                  <a16:creationId xmlns:a16="http://schemas.microsoft.com/office/drawing/2014/main" xmlns="" id="{E151CDBF-5B9F-C14A-A434-D2A5F2F9571E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reeform: Shape 124">
              <a:extLst>
                <a:ext uri="{FF2B5EF4-FFF2-40B4-BE49-F238E27FC236}">
                  <a16:creationId xmlns:a16="http://schemas.microsoft.com/office/drawing/2014/main" xmlns="" id="{0F76A828-EC12-5844-ACAC-EC7E1B2CD52B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reeform: Shape 125">
              <a:extLst>
                <a:ext uri="{FF2B5EF4-FFF2-40B4-BE49-F238E27FC236}">
                  <a16:creationId xmlns:a16="http://schemas.microsoft.com/office/drawing/2014/main" xmlns="" id="{38B68A6B-EB5A-5E41-886E-760EF4274EB1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reeform: Shape 126">
              <a:extLst>
                <a:ext uri="{FF2B5EF4-FFF2-40B4-BE49-F238E27FC236}">
                  <a16:creationId xmlns:a16="http://schemas.microsoft.com/office/drawing/2014/main" xmlns="" id="{75649523-39F5-964B-B127-D98B22A61753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Graphic 98">
            <a:extLst>
              <a:ext uri="{FF2B5EF4-FFF2-40B4-BE49-F238E27FC236}">
                <a16:creationId xmlns:a16="http://schemas.microsoft.com/office/drawing/2014/main" xmlns="" id="{3AD27CC0-969D-627A-CEAA-9A275ADA365D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3" name="Freeform: Shape 112">
              <a:extLst>
                <a:ext uri="{FF2B5EF4-FFF2-40B4-BE49-F238E27FC236}">
                  <a16:creationId xmlns:a16="http://schemas.microsoft.com/office/drawing/2014/main" xmlns="" id="{A5C0A942-302F-BB33-0803-3448E1F1C510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113">
              <a:extLst>
                <a:ext uri="{FF2B5EF4-FFF2-40B4-BE49-F238E27FC236}">
                  <a16:creationId xmlns:a16="http://schemas.microsoft.com/office/drawing/2014/main" xmlns="" id="{B79585FA-10A3-FC46-5670-5B08942BCB7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114">
              <a:extLst>
                <a:ext uri="{FF2B5EF4-FFF2-40B4-BE49-F238E27FC236}">
                  <a16:creationId xmlns:a16="http://schemas.microsoft.com/office/drawing/2014/main" xmlns="" id="{BA733AC7-42FD-3CF8-9375-3D2ED3A81DEF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116">
              <a:extLst>
                <a:ext uri="{FF2B5EF4-FFF2-40B4-BE49-F238E27FC236}">
                  <a16:creationId xmlns:a16="http://schemas.microsoft.com/office/drawing/2014/main" xmlns="" id="{5311E783-991F-832F-44C9-99F86FE95853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117">
              <a:extLst>
                <a:ext uri="{FF2B5EF4-FFF2-40B4-BE49-F238E27FC236}">
                  <a16:creationId xmlns:a16="http://schemas.microsoft.com/office/drawing/2014/main" xmlns="" id="{97088A93-A74F-90D9-84FC-4ACBBA8F13A7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118">
              <a:extLst>
                <a:ext uri="{FF2B5EF4-FFF2-40B4-BE49-F238E27FC236}">
                  <a16:creationId xmlns:a16="http://schemas.microsoft.com/office/drawing/2014/main" xmlns="" id="{60C25429-1DEA-4524-5980-C373C64AD79D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120">
              <a:extLst>
                <a:ext uri="{FF2B5EF4-FFF2-40B4-BE49-F238E27FC236}">
                  <a16:creationId xmlns:a16="http://schemas.microsoft.com/office/drawing/2014/main" xmlns="" id="{BD204180-468F-B784-943C-0A7B52A2C54B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121">
              <a:extLst>
                <a:ext uri="{FF2B5EF4-FFF2-40B4-BE49-F238E27FC236}">
                  <a16:creationId xmlns:a16="http://schemas.microsoft.com/office/drawing/2014/main" xmlns="" id="{04B0064C-F86A-5D83-BCCA-180E4700399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xmlns="" id="{C08E7439-AA8B-82D8-497F-3DC3B5B4CA5D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124">
              <a:extLst>
                <a:ext uri="{FF2B5EF4-FFF2-40B4-BE49-F238E27FC236}">
                  <a16:creationId xmlns:a16="http://schemas.microsoft.com/office/drawing/2014/main" xmlns="" id="{BB9E4D17-86AB-DAE1-E2FB-3E31894203B2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125">
              <a:extLst>
                <a:ext uri="{FF2B5EF4-FFF2-40B4-BE49-F238E27FC236}">
                  <a16:creationId xmlns:a16="http://schemas.microsoft.com/office/drawing/2014/main" xmlns="" id="{FCE52639-C86A-F7FF-122C-1B388F819EA1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126">
              <a:extLst>
                <a:ext uri="{FF2B5EF4-FFF2-40B4-BE49-F238E27FC236}">
                  <a16:creationId xmlns:a16="http://schemas.microsoft.com/office/drawing/2014/main" xmlns="" id="{796CFEEE-E290-BC68-5D84-EF875317CA8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209550"/>
            <a:ext cx="137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09550"/>
            <a:ext cx="137318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2190750"/>
            <a:ext cx="11525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2190750"/>
            <a:ext cx="198810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7" cstate="print"/>
          <a:srcRect t="12500"/>
          <a:stretch>
            <a:fillRect/>
          </a:stretch>
        </p:blipFill>
        <p:spPr bwMode="auto">
          <a:xfrm>
            <a:off x="381000" y="209550"/>
            <a:ext cx="267062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17"/>
          <p:cNvPicPr>
            <a:picLocks noChangeAspect="1" noChangeArrowheads="1"/>
          </p:cNvPicPr>
          <p:nvPr/>
        </p:nvPicPr>
        <p:blipFill>
          <a:blip r:embed="rId8" cstate="print"/>
          <a:srcRect t="2760"/>
          <a:stretch>
            <a:fillRect/>
          </a:stretch>
        </p:blipFill>
        <p:spPr bwMode="auto">
          <a:xfrm>
            <a:off x="381000" y="2114550"/>
            <a:ext cx="2743200" cy="268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9" cstate="print"/>
          <a:srcRect t="18750"/>
          <a:stretch>
            <a:fillRect/>
          </a:stretch>
        </p:blipFill>
        <p:spPr bwMode="auto">
          <a:xfrm>
            <a:off x="3352800" y="2114550"/>
            <a:ext cx="179363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15"/>
          <p:cNvPicPr>
            <a:picLocks noChangeAspect="1" noChangeArrowheads="1"/>
          </p:cNvPicPr>
          <p:nvPr/>
        </p:nvPicPr>
        <p:blipFill>
          <a:blip r:embed="rId10" cstate="print"/>
          <a:srcRect t="21896"/>
          <a:stretch>
            <a:fillRect/>
          </a:stretch>
        </p:blipFill>
        <p:spPr bwMode="auto">
          <a:xfrm>
            <a:off x="4953000" y="209550"/>
            <a:ext cx="208717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473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95400" y="209550"/>
            <a:ext cx="6217920" cy="4570685"/>
            <a:chOff x="1295400" y="209550"/>
            <a:chExt cx="6400800" cy="4570685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5400" y="209550"/>
              <a:ext cx="3145536" cy="2359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0459" y="2724150"/>
              <a:ext cx="3765176" cy="2056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46600" y="209550"/>
              <a:ext cx="31496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228600" y="287655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Till date through AARTHI project we have educated </a:t>
            </a:r>
            <a:r>
              <a:rPr lang="en-US" b="1" dirty="0" smtClean="0"/>
              <a:t>3500+</a:t>
            </a:r>
            <a:r>
              <a:rPr lang="en-US" dirty="0" smtClean="0"/>
              <a:t> </a:t>
            </a:r>
            <a:r>
              <a:rPr lang="en-US" dirty="0" smtClean="0"/>
              <a:t>children </a:t>
            </a:r>
            <a:r>
              <a:rPr lang="en-US" dirty="0" smtClean="0"/>
              <a:t>in different schools</a:t>
            </a:r>
            <a:r>
              <a:rPr lang="en-US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287655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By </a:t>
            </a:r>
            <a:r>
              <a:rPr lang="en-US" dirty="0" smtClean="0"/>
              <a:t>end of </a:t>
            </a:r>
            <a:r>
              <a:rPr lang="en-US" dirty="0" smtClean="0"/>
              <a:t>2023 </a:t>
            </a:r>
            <a:r>
              <a:rPr lang="en-US" dirty="0" smtClean="0"/>
              <a:t>our goal is to reach </a:t>
            </a:r>
            <a:r>
              <a:rPr lang="en-US" b="1" dirty="0" smtClean="0"/>
              <a:t>10,000</a:t>
            </a:r>
            <a:r>
              <a:rPr lang="en-US" dirty="0" smtClean="0"/>
              <a:t> children </a:t>
            </a:r>
            <a:r>
              <a:rPr lang="en-US" dirty="0" smtClean="0"/>
              <a:t>who will be trained under </a:t>
            </a:r>
            <a:r>
              <a:rPr lang="en-US" dirty="0" smtClean="0"/>
              <a:t>Project *AARTHI*.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grpSp>
        <p:nvGrpSpPr>
          <p:cNvPr id="14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15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7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8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0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41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9" name="Up Ribbon 48"/>
          <p:cNvSpPr/>
          <p:nvPr/>
        </p:nvSpPr>
        <p:spPr>
          <a:xfrm>
            <a:off x="2514600" y="3714750"/>
            <a:ext cx="4190086" cy="1025900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91">
              <a:defRPr/>
            </a:pPr>
            <a:r>
              <a:rPr lang="es-UY" sz="1798" b="1" dirty="0" smtClean="0">
                <a:solidFill>
                  <a:prstClr val="white"/>
                </a:solidFill>
                <a:latin typeface="Rockwell Extra Bold" pitchFamily="18" charset="0"/>
              </a:rPr>
              <a:t>THANK YOU</a:t>
            </a:r>
            <a:endParaRPr lang="es-UY" sz="1798" b="1" dirty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50" name="Picture 20"/>
          <p:cNvPicPr>
            <a:picLocks noChangeAspect="1" noChangeArrowheads="1"/>
          </p:cNvPicPr>
          <p:nvPr/>
        </p:nvPicPr>
        <p:blipFill>
          <a:blip r:embed="rId3" cstate="print"/>
          <a:srcRect l="12318" t="13021" r="7617" b="16146"/>
          <a:stretch>
            <a:fillRect/>
          </a:stretch>
        </p:blipFill>
        <p:spPr bwMode="auto">
          <a:xfrm>
            <a:off x="609600" y="438150"/>
            <a:ext cx="396239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38150"/>
            <a:ext cx="3276600" cy="2624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FCDBA59-C8EB-453C-A2FC-18BC47A0E039}"/>
              </a:ext>
            </a:extLst>
          </p:cNvPr>
          <p:cNvSpPr txBox="1"/>
          <p:nvPr/>
        </p:nvSpPr>
        <p:spPr>
          <a:xfrm>
            <a:off x="685800" y="1200150"/>
            <a:ext cx="7660256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IN" b="1" dirty="0"/>
              <a:t>Agenda:  </a:t>
            </a:r>
          </a:p>
          <a:p>
            <a:r>
              <a:rPr lang="en-US" dirty="0" smtClean="0"/>
              <a:t>Mission is to Empower , Educate , Engage youth Touching them in every Area of Life.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E38063-A300-4C52-8AA6-2E75F1E93290}"/>
              </a:ext>
            </a:extLst>
          </p:cNvPr>
          <p:cNvSpPr txBox="1"/>
          <p:nvPr/>
        </p:nvSpPr>
        <p:spPr>
          <a:xfrm>
            <a:off x="685800" y="2343150"/>
            <a:ext cx="7391400" cy="17312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IN" b="1" dirty="0" smtClean="0"/>
              <a:t>Vision:</a:t>
            </a:r>
            <a:r>
              <a:rPr lang="en-IN" dirty="0" smtClean="0"/>
              <a:t>  </a:t>
            </a:r>
            <a:endParaRPr lang="en-IN" dirty="0"/>
          </a:p>
          <a:p>
            <a:r>
              <a:rPr lang="en-US" dirty="0" smtClean="0"/>
              <a:t>Aarthi project mainly focus and work for girl child education in various </a:t>
            </a:r>
            <a:r>
              <a:rPr lang="en-US" dirty="0" smtClean="0"/>
              <a:t>forms. This project </a:t>
            </a:r>
            <a:r>
              <a:rPr lang="en-US" dirty="0" smtClean="0"/>
              <a:t>focuses attention on the need to address the challenges girls face and to promote girls' empowerment and the </a:t>
            </a:r>
            <a:r>
              <a:rPr lang="en-US" dirty="0" smtClean="0"/>
              <a:t>fulfillment </a:t>
            </a:r>
            <a:r>
              <a:rPr lang="en-US" dirty="0" smtClean="0"/>
              <a:t>of their human rights. LHO is committed </a:t>
            </a:r>
            <a:r>
              <a:rPr lang="en-US" dirty="0" smtClean="0"/>
              <a:t>to </a:t>
            </a:r>
            <a:r>
              <a:rPr lang="en-US" dirty="0" smtClean="0"/>
              <a:t>ensure that all girls have access to quality education and a dignified life.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8C375C-9481-4838-A6EC-E72FDD2CC8A4}"/>
              </a:ext>
            </a:extLst>
          </p:cNvPr>
          <p:cNvSpPr txBox="1"/>
          <p:nvPr/>
        </p:nvSpPr>
        <p:spPr>
          <a:xfrm>
            <a:off x="2743200" y="285750"/>
            <a:ext cx="2989053" cy="86946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IN" sz="3400" b="1" dirty="0" smtClean="0"/>
              <a:t>Project </a:t>
            </a:r>
            <a:r>
              <a:rPr lang="en-IN" sz="3400" b="1" dirty="0"/>
              <a:t>Details</a:t>
            </a:r>
          </a:p>
          <a:p>
            <a:endParaRPr lang="en-IN" dirty="0"/>
          </a:p>
        </p:txBody>
      </p:sp>
      <p:grpSp>
        <p:nvGrpSpPr>
          <p:cNvPr id="6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7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9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0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2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33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24926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572" y="1340"/>
            <a:ext cx="9136859" cy="5149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91">
              <a:defRPr/>
            </a:pPr>
            <a:endParaRPr lang="es-UY" sz="1798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5109" y="3351355"/>
            <a:ext cx="4434142" cy="2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91">
              <a:defRPr/>
            </a:pPr>
            <a:endParaRPr lang="en-US" sz="1349" dirty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lum bright="-40000" contrast="-40000"/>
          </a:blip>
          <a:srcRect/>
          <a:stretch>
            <a:fillRect/>
          </a:stretch>
        </p:blipFill>
        <p:spPr bwMode="auto">
          <a:xfrm>
            <a:off x="0" y="0"/>
            <a:ext cx="916093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4" name="Group 53"/>
          <p:cNvGrpSpPr/>
          <p:nvPr/>
        </p:nvGrpSpPr>
        <p:grpSpPr>
          <a:xfrm>
            <a:off x="609600" y="590550"/>
            <a:ext cx="7467600" cy="3874532"/>
            <a:chOff x="609600" y="971550"/>
            <a:chExt cx="7467600" cy="3874532"/>
          </a:xfrm>
        </p:grpSpPr>
        <p:sp>
          <p:nvSpPr>
            <p:cNvPr id="41" name="Oval 40"/>
            <p:cNvSpPr/>
            <p:nvPr/>
          </p:nvSpPr>
          <p:spPr>
            <a:xfrm>
              <a:off x="3962400" y="2419350"/>
              <a:ext cx="14478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691">
                <a:defRPr/>
              </a:pPr>
              <a:r>
                <a:rPr lang="en-US" sz="1798" b="1" dirty="0" smtClean="0">
                  <a:solidFill>
                    <a:schemeClr val="tx1"/>
                  </a:solidFill>
                  <a:latin typeface="Berlin Sans FB Demi" pitchFamily="34" charset="0"/>
                </a:rPr>
                <a:t>AARTHI</a:t>
              </a:r>
              <a:endParaRPr lang="es-UY" sz="1798" b="1" dirty="0">
                <a:solidFill>
                  <a:schemeClr val="tx1"/>
                </a:solidFill>
                <a:latin typeface="Berlin Sans FB Dem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2000" y="97155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Personal Hygiene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1600" y="180975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Financial Independence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48400" y="196215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Self Defense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96000" y="340995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Technical Skills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447675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Menstrual Hygiene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9600" y="3257550"/>
              <a:ext cx="31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Importance of Mental </a:t>
              </a:r>
              <a:r>
                <a:rPr lang="en-US" b="1" dirty="0" smtClean="0">
                  <a:solidFill>
                    <a:schemeClr val="bg1"/>
                  </a:solidFill>
                </a:rPr>
                <a:t>Health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Freeform 19"/>
            <p:cNvSpPr>
              <a:spLocks noChangeAspect="1" noEditPoints="1"/>
            </p:cNvSpPr>
            <p:nvPr/>
          </p:nvSpPr>
          <p:spPr bwMode="auto">
            <a:xfrm rot="8561863">
              <a:off x="3303922" y="3314694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19"/>
            <p:cNvSpPr>
              <a:spLocks noChangeAspect="1" noEditPoints="1"/>
            </p:cNvSpPr>
            <p:nvPr/>
          </p:nvSpPr>
          <p:spPr bwMode="auto">
            <a:xfrm rot="11022422">
              <a:off x="2988352" y="2387257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19"/>
            <p:cNvSpPr>
              <a:spLocks noChangeAspect="1" noEditPoints="1"/>
            </p:cNvSpPr>
            <p:nvPr/>
          </p:nvSpPr>
          <p:spPr bwMode="auto">
            <a:xfrm rot="4517219">
              <a:off x="4401800" y="3413613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19"/>
            <p:cNvSpPr>
              <a:spLocks noChangeAspect="1" noEditPoints="1"/>
            </p:cNvSpPr>
            <p:nvPr/>
          </p:nvSpPr>
          <p:spPr bwMode="auto">
            <a:xfrm>
              <a:off x="5181600" y="2724150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19"/>
            <p:cNvSpPr>
              <a:spLocks noChangeAspect="1" noEditPoints="1"/>
            </p:cNvSpPr>
            <p:nvPr/>
          </p:nvSpPr>
          <p:spPr bwMode="auto">
            <a:xfrm rot="19225917">
              <a:off x="4743354" y="2033862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19"/>
            <p:cNvSpPr>
              <a:spLocks noChangeAspect="1" noEditPoints="1"/>
            </p:cNvSpPr>
            <p:nvPr/>
          </p:nvSpPr>
          <p:spPr bwMode="auto">
            <a:xfrm rot="15596919">
              <a:off x="3778176" y="1765374"/>
              <a:ext cx="1382426" cy="556778"/>
            </a:xfrm>
            <a:custGeom>
              <a:avLst/>
              <a:gdLst>
                <a:gd name="T0" fmla="*/ 715 w 868"/>
                <a:gd name="T1" fmla="*/ 128 h 351"/>
                <a:gd name="T2" fmla="*/ 363 w 868"/>
                <a:gd name="T3" fmla="*/ 50 h 351"/>
                <a:gd name="T4" fmla="*/ 226 w 868"/>
                <a:gd name="T5" fmla="*/ 94 h 351"/>
                <a:gd name="T6" fmla="*/ 155 w 868"/>
                <a:gd name="T7" fmla="*/ 112 h 351"/>
                <a:gd name="T8" fmla="*/ 111 w 868"/>
                <a:gd name="T9" fmla="*/ 138 h 351"/>
                <a:gd name="T10" fmla="*/ 85 w 868"/>
                <a:gd name="T11" fmla="*/ 163 h 351"/>
                <a:gd name="T12" fmla="*/ 104 w 868"/>
                <a:gd name="T13" fmla="*/ 185 h 351"/>
                <a:gd name="T14" fmla="*/ 69 w 868"/>
                <a:gd name="T15" fmla="*/ 174 h 351"/>
                <a:gd name="T16" fmla="*/ 92 w 868"/>
                <a:gd name="T17" fmla="*/ 203 h 351"/>
                <a:gd name="T18" fmla="*/ 66 w 868"/>
                <a:gd name="T19" fmla="*/ 192 h 351"/>
                <a:gd name="T20" fmla="*/ 75 w 868"/>
                <a:gd name="T21" fmla="*/ 207 h 351"/>
                <a:gd name="T22" fmla="*/ 72 w 868"/>
                <a:gd name="T23" fmla="*/ 224 h 351"/>
                <a:gd name="T24" fmla="*/ 64 w 868"/>
                <a:gd name="T25" fmla="*/ 228 h 351"/>
                <a:gd name="T26" fmla="*/ 29 w 868"/>
                <a:gd name="T27" fmla="*/ 217 h 351"/>
                <a:gd name="T28" fmla="*/ 31 w 868"/>
                <a:gd name="T29" fmla="*/ 228 h 351"/>
                <a:gd name="T30" fmla="*/ 53 w 868"/>
                <a:gd name="T31" fmla="*/ 253 h 351"/>
                <a:gd name="T32" fmla="*/ 36 w 868"/>
                <a:gd name="T33" fmla="*/ 257 h 351"/>
                <a:gd name="T34" fmla="*/ 774 w 868"/>
                <a:gd name="T35" fmla="*/ 258 h 351"/>
                <a:gd name="T36" fmla="*/ 640 w 868"/>
                <a:gd name="T37" fmla="*/ 136 h 351"/>
                <a:gd name="T38" fmla="*/ 376 w 868"/>
                <a:gd name="T39" fmla="*/ 47 h 351"/>
                <a:gd name="T40" fmla="*/ 235 w 868"/>
                <a:gd name="T41" fmla="*/ 76 h 351"/>
                <a:gd name="T42" fmla="*/ 221 w 868"/>
                <a:gd name="T43" fmla="*/ 70 h 351"/>
                <a:gd name="T44" fmla="*/ 180 w 868"/>
                <a:gd name="T45" fmla="*/ 89 h 351"/>
                <a:gd name="T46" fmla="*/ 168 w 868"/>
                <a:gd name="T47" fmla="*/ 110 h 351"/>
                <a:gd name="T48" fmla="*/ 140 w 868"/>
                <a:gd name="T49" fmla="*/ 145 h 351"/>
                <a:gd name="T50" fmla="*/ 81 w 868"/>
                <a:gd name="T51" fmla="*/ 192 h 351"/>
                <a:gd name="T52" fmla="*/ 126 w 868"/>
                <a:gd name="T53" fmla="*/ 134 h 351"/>
                <a:gd name="T54" fmla="*/ 253 w 868"/>
                <a:gd name="T55" fmla="*/ 36 h 351"/>
                <a:gd name="T56" fmla="*/ 399 w 868"/>
                <a:gd name="T57" fmla="*/ 2 h 351"/>
                <a:gd name="T58" fmla="*/ 510 w 868"/>
                <a:gd name="T59" fmla="*/ 14 h 351"/>
                <a:gd name="T60" fmla="*/ 732 w 868"/>
                <a:gd name="T61" fmla="*/ 145 h 351"/>
                <a:gd name="T62" fmla="*/ 794 w 868"/>
                <a:gd name="T63" fmla="*/ 260 h 351"/>
                <a:gd name="T64" fmla="*/ 787 w 868"/>
                <a:gd name="T65" fmla="*/ 222 h 351"/>
                <a:gd name="T66" fmla="*/ 721 w 868"/>
                <a:gd name="T67" fmla="*/ 150 h 351"/>
                <a:gd name="T68" fmla="*/ 533 w 868"/>
                <a:gd name="T69" fmla="*/ 22 h 351"/>
                <a:gd name="T70" fmla="*/ 380 w 868"/>
                <a:gd name="T71" fmla="*/ 47 h 351"/>
                <a:gd name="T72" fmla="*/ 307 w 868"/>
                <a:gd name="T73" fmla="*/ 53 h 351"/>
                <a:gd name="T74" fmla="*/ 281 w 868"/>
                <a:gd name="T75" fmla="*/ 47 h 351"/>
                <a:gd name="T76" fmla="*/ 242 w 868"/>
                <a:gd name="T77" fmla="*/ 43 h 351"/>
                <a:gd name="T78" fmla="*/ 222 w 868"/>
                <a:gd name="T79" fmla="*/ 51 h 351"/>
                <a:gd name="T80" fmla="*/ 197 w 868"/>
                <a:gd name="T81" fmla="*/ 73 h 351"/>
                <a:gd name="T82" fmla="*/ 164 w 868"/>
                <a:gd name="T83" fmla="*/ 99 h 351"/>
                <a:gd name="T84" fmla="*/ 142 w 868"/>
                <a:gd name="T85" fmla="*/ 117 h 351"/>
                <a:gd name="T86" fmla="*/ 141 w 868"/>
                <a:gd name="T87" fmla="*/ 138 h 351"/>
                <a:gd name="T88" fmla="*/ 124 w 868"/>
                <a:gd name="T89" fmla="*/ 129 h 351"/>
                <a:gd name="T90" fmla="*/ 113 w 868"/>
                <a:gd name="T91" fmla="*/ 142 h 351"/>
                <a:gd name="T92" fmla="*/ 337 w 868"/>
                <a:gd name="T93" fmla="*/ 9 h 351"/>
                <a:gd name="T94" fmla="*/ 168 w 868"/>
                <a:gd name="T95" fmla="*/ 125 h 351"/>
                <a:gd name="T96" fmla="*/ 197 w 868"/>
                <a:gd name="T97" fmla="*/ 105 h 351"/>
                <a:gd name="T98" fmla="*/ 131 w 868"/>
                <a:gd name="T99" fmla="*/ 159 h 351"/>
                <a:gd name="T100" fmla="*/ 88 w 868"/>
                <a:gd name="T101" fmla="*/ 171 h 351"/>
                <a:gd name="T102" fmla="*/ 85 w 868"/>
                <a:gd name="T103" fmla="*/ 191 h 351"/>
                <a:gd name="T104" fmla="*/ 79 w 868"/>
                <a:gd name="T105" fmla="*/ 215 h 351"/>
                <a:gd name="T106" fmla="*/ 48 w 868"/>
                <a:gd name="T107" fmla="*/ 193 h 351"/>
                <a:gd name="T108" fmla="*/ 64 w 868"/>
                <a:gd name="T109" fmla="*/ 238 h 351"/>
                <a:gd name="T110" fmla="*/ 17 w 868"/>
                <a:gd name="T111" fmla="*/ 235 h 351"/>
                <a:gd name="T112" fmla="*/ 87 w 868"/>
                <a:gd name="T113" fmla="*/ 158 h 351"/>
                <a:gd name="T114" fmla="*/ 865 w 868"/>
                <a:gd name="T115" fmla="*/ 172 h 351"/>
                <a:gd name="T116" fmla="*/ 859 w 868"/>
                <a:gd name="T117" fmla="*/ 117 h 351"/>
                <a:gd name="T118" fmla="*/ 782 w 868"/>
                <a:gd name="T119" fmla="*/ 277 h 351"/>
                <a:gd name="T120" fmla="*/ 841 w 868"/>
                <a:gd name="T121" fmla="*/ 164 h 351"/>
                <a:gd name="T122" fmla="*/ 861 w 868"/>
                <a:gd name="T123" fmla="*/ 201 h 351"/>
                <a:gd name="T124" fmla="*/ 666 w 868"/>
                <a:gd name="T125" fmla="*/ 29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8" h="351">
                  <a:moveTo>
                    <a:pt x="813" y="278"/>
                  </a:moveTo>
                  <a:cubicBezTo>
                    <a:pt x="812" y="276"/>
                    <a:pt x="811" y="275"/>
                    <a:pt x="812" y="275"/>
                  </a:cubicBezTo>
                  <a:cubicBezTo>
                    <a:pt x="813" y="277"/>
                    <a:pt x="813" y="278"/>
                    <a:pt x="813" y="278"/>
                  </a:cubicBezTo>
                  <a:close/>
                  <a:moveTo>
                    <a:pt x="812" y="266"/>
                  </a:moveTo>
                  <a:cubicBezTo>
                    <a:pt x="813" y="269"/>
                    <a:pt x="814" y="269"/>
                    <a:pt x="814" y="271"/>
                  </a:cubicBezTo>
                  <a:cubicBezTo>
                    <a:pt x="813" y="267"/>
                    <a:pt x="813" y="271"/>
                    <a:pt x="813" y="270"/>
                  </a:cubicBezTo>
                  <a:cubicBezTo>
                    <a:pt x="815" y="276"/>
                    <a:pt x="814" y="270"/>
                    <a:pt x="815" y="272"/>
                  </a:cubicBezTo>
                  <a:cubicBezTo>
                    <a:pt x="814" y="268"/>
                    <a:pt x="813" y="267"/>
                    <a:pt x="812" y="266"/>
                  </a:cubicBezTo>
                  <a:close/>
                  <a:moveTo>
                    <a:pt x="781" y="282"/>
                  </a:moveTo>
                  <a:cubicBezTo>
                    <a:pt x="782" y="285"/>
                    <a:pt x="783" y="285"/>
                    <a:pt x="784" y="284"/>
                  </a:cubicBezTo>
                  <a:cubicBezTo>
                    <a:pt x="782" y="282"/>
                    <a:pt x="782" y="282"/>
                    <a:pt x="781" y="282"/>
                  </a:cubicBezTo>
                  <a:close/>
                  <a:moveTo>
                    <a:pt x="798" y="267"/>
                  </a:moveTo>
                  <a:cubicBezTo>
                    <a:pt x="798" y="268"/>
                    <a:pt x="801" y="272"/>
                    <a:pt x="801" y="272"/>
                  </a:cubicBezTo>
                  <a:cubicBezTo>
                    <a:pt x="801" y="269"/>
                    <a:pt x="799" y="267"/>
                    <a:pt x="798" y="267"/>
                  </a:cubicBezTo>
                  <a:close/>
                  <a:moveTo>
                    <a:pt x="791" y="270"/>
                  </a:moveTo>
                  <a:cubicBezTo>
                    <a:pt x="791" y="272"/>
                    <a:pt x="793" y="275"/>
                    <a:pt x="793" y="276"/>
                  </a:cubicBezTo>
                  <a:cubicBezTo>
                    <a:pt x="793" y="274"/>
                    <a:pt x="791" y="271"/>
                    <a:pt x="791" y="270"/>
                  </a:cubicBezTo>
                  <a:close/>
                  <a:moveTo>
                    <a:pt x="789" y="269"/>
                  </a:moveTo>
                  <a:cubicBezTo>
                    <a:pt x="788" y="269"/>
                    <a:pt x="791" y="272"/>
                    <a:pt x="790" y="273"/>
                  </a:cubicBezTo>
                  <a:cubicBezTo>
                    <a:pt x="789" y="270"/>
                    <a:pt x="788" y="270"/>
                    <a:pt x="787" y="270"/>
                  </a:cubicBezTo>
                  <a:cubicBezTo>
                    <a:pt x="789" y="273"/>
                    <a:pt x="790" y="274"/>
                    <a:pt x="791" y="276"/>
                  </a:cubicBezTo>
                  <a:cubicBezTo>
                    <a:pt x="792" y="276"/>
                    <a:pt x="792" y="274"/>
                    <a:pt x="793" y="276"/>
                  </a:cubicBezTo>
                  <a:cubicBezTo>
                    <a:pt x="792" y="273"/>
                    <a:pt x="791" y="272"/>
                    <a:pt x="789" y="269"/>
                  </a:cubicBezTo>
                  <a:close/>
                  <a:moveTo>
                    <a:pt x="801" y="266"/>
                  </a:moveTo>
                  <a:cubicBezTo>
                    <a:pt x="800" y="266"/>
                    <a:pt x="800" y="268"/>
                    <a:pt x="801" y="271"/>
                  </a:cubicBezTo>
                  <a:cubicBezTo>
                    <a:pt x="802" y="271"/>
                    <a:pt x="801" y="267"/>
                    <a:pt x="801" y="266"/>
                  </a:cubicBezTo>
                  <a:close/>
                  <a:moveTo>
                    <a:pt x="799" y="270"/>
                  </a:moveTo>
                  <a:cubicBezTo>
                    <a:pt x="799" y="270"/>
                    <a:pt x="798" y="270"/>
                    <a:pt x="798" y="269"/>
                  </a:cubicBezTo>
                  <a:cubicBezTo>
                    <a:pt x="797" y="269"/>
                    <a:pt x="797" y="270"/>
                    <a:pt x="798" y="272"/>
                  </a:cubicBezTo>
                  <a:cubicBezTo>
                    <a:pt x="798" y="271"/>
                    <a:pt x="800" y="273"/>
                    <a:pt x="799" y="270"/>
                  </a:cubicBezTo>
                  <a:close/>
                  <a:moveTo>
                    <a:pt x="770" y="269"/>
                  </a:moveTo>
                  <a:cubicBezTo>
                    <a:pt x="771" y="271"/>
                    <a:pt x="772" y="272"/>
                    <a:pt x="773" y="272"/>
                  </a:cubicBezTo>
                  <a:cubicBezTo>
                    <a:pt x="772" y="270"/>
                    <a:pt x="771" y="269"/>
                    <a:pt x="770" y="269"/>
                  </a:cubicBezTo>
                  <a:close/>
                  <a:moveTo>
                    <a:pt x="807" y="248"/>
                  </a:moveTo>
                  <a:cubicBezTo>
                    <a:pt x="808" y="250"/>
                    <a:pt x="810" y="253"/>
                    <a:pt x="810" y="252"/>
                  </a:cubicBezTo>
                  <a:cubicBezTo>
                    <a:pt x="809" y="249"/>
                    <a:pt x="808" y="247"/>
                    <a:pt x="807" y="248"/>
                  </a:cubicBezTo>
                  <a:close/>
                  <a:moveTo>
                    <a:pt x="802" y="246"/>
                  </a:moveTo>
                  <a:cubicBezTo>
                    <a:pt x="803" y="247"/>
                    <a:pt x="803" y="248"/>
                    <a:pt x="804" y="251"/>
                  </a:cubicBezTo>
                  <a:cubicBezTo>
                    <a:pt x="805" y="251"/>
                    <a:pt x="803" y="245"/>
                    <a:pt x="802" y="246"/>
                  </a:cubicBezTo>
                  <a:close/>
                  <a:moveTo>
                    <a:pt x="805" y="245"/>
                  </a:moveTo>
                  <a:cubicBezTo>
                    <a:pt x="803" y="240"/>
                    <a:pt x="804" y="239"/>
                    <a:pt x="802" y="235"/>
                  </a:cubicBezTo>
                  <a:cubicBezTo>
                    <a:pt x="800" y="234"/>
                    <a:pt x="796" y="236"/>
                    <a:pt x="801" y="245"/>
                  </a:cubicBezTo>
                  <a:cubicBezTo>
                    <a:pt x="801" y="242"/>
                    <a:pt x="806" y="248"/>
                    <a:pt x="805" y="245"/>
                  </a:cubicBezTo>
                  <a:close/>
                  <a:moveTo>
                    <a:pt x="759" y="246"/>
                  </a:moveTo>
                  <a:cubicBezTo>
                    <a:pt x="759" y="247"/>
                    <a:pt x="758" y="246"/>
                    <a:pt x="758" y="246"/>
                  </a:cubicBezTo>
                  <a:cubicBezTo>
                    <a:pt x="759" y="248"/>
                    <a:pt x="760" y="248"/>
                    <a:pt x="759" y="248"/>
                  </a:cubicBezTo>
                  <a:cubicBezTo>
                    <a:pt x="760" y="250"/>
                    <a:pt x="760" y="250"/>
                    <a:pt x="761" y="250"/>
                  </a:cubicBezTo>
                  <a:cubicBezTo>
                    <a:pt x="759" y="248"/>
                    <a:pt x="760" y="248"/>
                    <a:pt x="759" y="246"/>
                  </a:cubicBezTo>
                  <a:close/>
                  <a:moveTo>
                    <a:pt x="766" y="178"/>
                  </a:moveTo>
                  <a:cubicBezTo>
                    <a:pt x="766" y="178"/>
                    <a:pt x="766" y="178"/>
                    <a:pt x="767" y="180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67" y="179"/>
                    <a:pt x="768" y="180"/>
                    <a:pt x="766" y="178"/>
                  </a:cubicBezTo>
                  <a:close/>
                  <a:moveTo>
                    <a:pt x="756" y="167"/>
                  </a:moveTo>
                  <a:cubicBezTo>
                    <a:pt x="757" y="168"/>
                    <a:pt x="758" y="169"/>
                    <a:pt x="757" y="169"/>
                  </a:cubicBezTo>
                  <a:cubicBezTo>
                    <a:pt x="762" y="175"/>
                    <a:pt x="758" y="167"/>
                    <a:pt x="756" y="167"/>
                  </a:cubicBezTo>
                  <a:close/>
                  <a:moveTo>
                    <a:pt x="713" y="128"/>
                  </a:moveTo>
                  <a:cubicBezTo>
                    <a:pt x="713" y="127"/>
                    <a:pt x="714" y="127"/>
                    <a:pt x="715" y="128"/>
                  </a:cubicBezTo>
                  <a:cubicBezTo>
                    <a:pt x="712" y="125"/>
                    <a:pt x="710" y="125"/>
                    <a:pt x="713" y="128"/>
                  </a:cubicBezTo>
                  <a:close/>
                  <a:moveTo>
                    <a:pt x="640" y="70"/>
                  </a:moveTo>
                  <a:cubicBezTo>
                    <a:pt x="634" y="64"/>
                    <a:pt x="636" y="68"/>
                    <a:pt x="640" y="70"/>
                  </a:cubicBezTo>
                  <a:close/>
                  <a:moveTo>
                    <a:pt x="545" y="23"/>
                  </a:moveTo>
                  <a:cubicBezTo>
                    <a:pt x="544" y="24"/>
                    <a:pt x="548" y="25"/>
                    <a:pt x="549" y="24"/>
                  </a:cubicBezTo>
                  <a:cubicBezTo>
                    <a:pt x="546" y="24"/>
                    <a:pt x="547" y="24"/>
                    <a:pt x="545" y="23"/>
                  </a:cubicBezTo>
                  <a:close/>
                  <a:moveTo>
                    <a:pt x="539" y="20"/>
                  </a:moveTo>
                  <a:cubicBezTo>
                    <a:pt x="539" y="20"/>
                    <a:pt x="538" y="20"/>
                    <a:pt x="538" y="20"/>
                  </a:cubicBezTo>
                  <a:cubicBezTo>
                    <a:pt x="540" y="21"/>
                    <a:pt x="543" y="22"/>
                    <a:pt x="543" y="21"/>
                  </a:cubicBezTo>
                  <a:cubicBezTo>
                    <a:pt x="540" y="20"/>
                    <a:pt x="540" y="21"/>
                    <a:pt x="539" y="20"/>
                  </a:cubicBezTo>
                  <a:close/>
                  <a:moveTo>
                    <a:pt x="530" y="17"/>
                  </a:moveTo>
                  <a:cubicBezTo>
                    <a:pt x="529" y="18"/>
                    <a:pt x="534" y="19"/>
                    <a:pt x="534" y="18"/>
                  </a:cubicBezTo>
                  <a:lnTo>
                    <a:pt x="530" y="17"/>
                  </a:lnTo>
                  <a:close/>
                  <a:moveTo>
                    <a:pt x="524" y="16"/>
                  </a:moveTo>
                  <a:cubicBezTo>
                    <a:pt x="524" y="16"/>
                    <a:pt x="522" y="16"/>
                    <a:pt x="522" y="17"/>
                  </a:cubicBezTo>
                  <a:cubicBezTo>
                    <a:pt x="524" y="17"/>
                    <a:pt x="527" y="18"/>
                    <a:pt x="529" y="18"/>
                  </a:cubicBezTo>
                  <a:cubicBezTo>
                    <a:pt x="528" y="17"/>
                    <a:pt x="526" y="17"/>
                    <a:pt x="524" y="16"/>
                  </a:cubicBezTo>
                  <a:close/>
                  <a:moveTo>
                    <a:pt x="498" y="10"/>
                  </a:moveTo>
                  <a:cubicBezTo>
                    <a:pt x="501" y="10"/>
                    <a:pt x="502" y="10"/>
                    <a:pt x="503" y="10"/>
                  </a:cubicBezTo>
                  <a:cubicBezTo>
                    <a:pt x="502" y="10"/>
                    <a:pt x="498" y="9"/>
                    <a:pt x="498" y="10"/>
                  </a:cubicBezTo>
                  <a:close/>
                  <a:moveTo>
                    <a:pt x="467" y="7"/>
                  </a:moveTo>
                  <a:cubicBezTo>
                    <a:pt x="468" y="7"/>
                    <a:pt x="473" y="8"/>
                    <a:pt x="473" y="7"/>
                  </a:cubicBezTo>
                  <a:cubicBezTo>
                    <a:pt x="470" y="7"/>
                    <a:pt x="467" y="6"/>
                    <a:pt x="467" y="7"/>
                  </a:cubicBezTo>
                  <a:close/>
                  <a:moveTo>
                    <a:pt x="443" y="52"/>
                  </a:moveTo>
                  <a:cubicBezTo>
                    <a:pt x="443" y="52"/>
                    <a:pt x="443" y="52"/>
                    <a:pt x="443" y="53"/>
                  </a:cubicBezTo>
                  <a:cubicBezTo>
                    <a:pt x="445" y="53"/>
                    <a:pt x="444" y="54"/>
                    <a:pt x="447" y="54"/>
                  </a:cubicBezTo>
                  <a:cubicBezTo>
                    <a:pt x="446" y="53"/>
                    <a:pt x="446" y="53"/>
                    <a:pt x="448" y="53"/>
                  </a:cubicBezTo>
                  <a:cubicBezTo>
                    <a:pt x="447" y="52"/>
                    <a:pt x="446" y="52"/>
                    <a:pt x="443" y="52"/>
                  </a:cubicBezTo>
                  <a:close/>
                  <a:moveTo>
                    <a:pt x="435" y="51"/>
                  </a:moveTo>
                  <a:cubicBezTo>
                    <a:pt x="435" y="52"/>
                    <a:pt x="430" y="51"/>
                    <a:pt x="431" y="51"/>
                  </a:cubicBezTo>
                  <a:cubicBezTo>
                    <a:pt x="432" y="51"/>
                    <a:pt x="436" y="52"/>
                    <a:pt x="437" y="52"/>
                  </a:cubicBezTo>
                  <a:cubicBezTo>
                    <a:pt x="435" y="52"/>
                    <a:pt x="437" y="51"/>
                    <a:pt x="435" y="51"/>
                  </a:cubicBezTo>
                  <a:close/>
                  <a:moveTo>
                    <a:pt x="402" y="50"/>
                  </a:moveTo>
                  <a:cubicBezTo>
                    <a:pt x="404" y="50"/>
                    <a:pt x="406" y="50"/>
                    <a:pt x="406" y="49"/>
                  </a:cubicBezTo>
                  <a:cubicBezTo>
                    <a:pt x="404" y="49"/>
                    <a:pt x="402" y="49"/>
                    <a:pt x="402" y="50"/>
                  </a:cubicBezTo>
                  <a:close/>
                  <a:moveTo>
                    <a:pt x="391" y="1"/>
                  </a:moveTo>
                  <a:cubicBezTo>
                    <a:pt x="391" y="2"/>
                    <a:pt x="395" y="2"/>
                    <a:pt x="397" y="2"/>
                  </a:cubicBezTo>
                  <a:cubicBezTo>
                    <a:pt x="397" y="2"/>
                    <a:pt x="395" y="2"/>
                    <a:pt x="395" y="3"/>
                  </a:cubicBezTo>
                  <a:cubicBezTo>
                    <a:pt x="396" y="3"/>
                    <a:pt x="397" y="3"/>
                    <a:pt x="398" y="3"/>
                  </a:cubicBezTo>
                  <a:cubicBezTo>
                    <a:pt x="397" y="2"/>
                    <a:pt x="401" y="4"/>
                    <a:pt x="402" y="3"/>
                  </a:cubicBezTo>
                  <a:cubicBezTo>
                    <a:pt x="400" y="2"/>
                    <a:pt x="396" y="3"/>
                    <a:pt x="399" y="2"/>
                  </a:cubicBezTo>
                  <a:cubicBezTo>
                    <a:pt x="393" y="2"/>
                    <a:pt x="395" y="1"/>
                    <a:pt x="391" y="1"/>
                  </a:cubicBezTo>
                  <a:close/>
                  <a:moveTo>
                    <a:pt x="394" y="3"/>
                  </a:moveTo>
                  <a:cubicBezTo>
                    <a:pt x="391" y="3"/>
                    <a:pt x="389" y="3"/>
                    <a:pt x="388" y="3"/>
                  </a:cubicBezTo>
                  <a:cubicBezTo>
                    <a:pt x="391" y="3"/>
                    <a:pt x="394" y="4"/>
                    <a:pt x="395" y="3"/>
                  </a:cubicBezTo>
                  <a:cubicBezTo>
                    <a:pt x="394" y="3"/>
                    <a:pt x="394" y="3"/>
                    <a:pt x="394" y="3"/>
                  </a:cubicBezTo>
                  <a:close/>
                  <a:moveTo>
                    <a:pt x="384" y="2"/>
                  </a:moveTo>
                  <a:cubicBezTo>
                    <a:pt x="386" y="2"/>
                    <a:pt x="388" y="2"/>
                    <a:pt x="389" y="2"/>
                  </a:cubicBezTo>
                  <a:cubicBezTo>
                    <a:pt x="387" y="2"/>
                    <a:pt x="384" y="2"/>
                    <a:pt x="384" y="2"/>
                  </a:cubicBezTo>
                  <a:close/>
                  <a:moveTo>
                    <a:pt x="371" y="5"/>
                  </a:moveTo>
                  <a:cubicBezTo>
                    <a:pt x="370" y="6"/>
                    <a:pt x="367" y="6"/>
                    <a:pt x="365" y="6"/>
                  </a:cubicBezTo>
                  <a:cubicBezTo>
                    <a:pt x="367" y="7"/>
                    <a:pt x="377" y="6"/>
                    <a:pt x="377" y="5"/>
                  </a:cubicBezTo>
                  <a:cubicBezTo>
                    <a:pt x="374" y="5"/>
                    <a:pt x="374" y="5"/>
                    <a:pt x="371" y="5"/>
                  </a:cubicBezTo>
                  <a:close/>
                  <a:moveTo>
                    <a:pt x="364" y="51"/>
                  </a:moveTo>
                  <a:cubicBezTo>
                    <a:pt x="364" y="52"/>
                    <a:pt x="367" y="51"/>
                    <a:pt x="370" y="51"/>
                  </a:cubicBezTo>
                  <a:cubicBezTo>
                    <a:pt x="370" y="51"/>
                    <a:pt x="366" y="51"/>
                    <a:pt x="364" y="51"/>
                  </a:cubicBezTo>
                  <a:close/>
                  <a:moveTo>
                    <a:pt x="363" y="50"/>
                  </a:moveTo>
                  <a:cubicBezTo>
                    <a:pt x="365" y="49"/>
                    <a:pt x="366" y="49"/>
                    <a:pt x="367" y="49"/>
                  </a:cubicBezTo>
                  <a:cubicBezTo>
                    <a:pt x="365" y="48"/>
                    <a:pt x="363" y="49"/>
                    <a:pt x="363" y="50"/>
                  </a:cubicBezTo>
                  <a:close/>
                  <a:moveTo>
                    <a:pt x="326" y="13"/>
                  </a:moveTo>
                  <a:cubicBezTo>
                    <a:pt x="327" y="12"/>
                    <a:pt x="332" y="11"/>
                    <a:pt x="333" y="11"/>
                  </a:cubicBezTo>
                  <a:cubicBezTo>
                    <a:pt x="329" y="11"/>
                    <a:pt x="328" y="12"/>
                    <a:pt x="326" y="13"/>
                  </a:cubicBezTo>
                  <a:close/>
                  <a:moveTo>
                    <a:pt x="321" y="10"/>
                  </a:moveTo>
                  <a:cubicBezTo>
                    <a:pt x="322" y="11"/>
                    <a:pt x="325" y="10"/>
                    <a:pt x="329" y="9"/>
                  </a:cubicBezTo>
                  <a:cubicBezTo>
                    <a:pt x="329" y="9"/>
                    <a:pt x="329" y="9"/>
                    <a:pt x="328" y="9"/>
                  </a:cubicBezTo>
                  <a:cubicBezTo>
                    <a:pt x="326" y="10"/>
                    <a:pt x="323" y="10"/>
                    <a:pt x="321" y="10"/>
                  </a:cubicBezTo>
                  <a:close/>
                  <a:moveTo>
                    <a:pt x="322" y="58"/>
                  </a:moveTo>
                  <a:cubicBezTo>
                    <a:pt x="323" y="58"/>
                    <a:pt x="326" y="58"/>
                    <a:pt x="328" y="58"/>
                  </a:cubicBezTo>
                  <a:cubicBezTo>
                    <a:pt x="327" y="57"/>
                    <a:pt x="325" y="57"/>
                    <a:pt x="322" y="58"/>
                  </a:cubicBezTo>
                  <a:close/>
                  <a:moveTo>
                    <a:pt x="313" y="59"/>
                  </a:moveTo>
                  <a:cubicBezTo>
                    <a:pt x="314" y="60"/>
                    <a:pt x="309" y="60"/>
                    <a:pt x="309" y="61"/>
                  </a:cubicBezTo>
                  <a:cubicBezTo>
                    <a:pt x="311" y="61"/>
                    <a:pt x="312" y="61"/>
                    <a:pt x="316" y="60"/>
                  </a:cubicBezTo>
                  <a:cubicBezTo>
                    <a:pt x="315" y="60"/>
                    <a:pt x="316" y="59"/>
                    <a:pt x="313" y="59"/>
                  </a:cubicBezTo>
                  <a:close/>
                  <a:moveTo>
                    <a:pt x="286" y="24"/>
                  </a:moveTo>
                  <a:cubicBezTo>
                    <a:pt x="286" y="24"/>
                    <a:pt x="280" y="25"/>
                    <a:pt x="280" y="26"/>
                  </a:cubicBezTo>
                  <a:cubicBezTo>
                    <a:pt x="281" y="26"/>
                    <a:pt x="280" y="26"/>
                    <a:pt x="281" y="26"/>
                  </a:cubicBezTo>
                  <a:cubicBezTo>
                    <a:pt x="282" y="26"/>
                    <a:pt x="284" y="25"/>
                    <a:pt x="285" y="24"/>
                  </a:cubicBezTo>
                  <a:cubicBezTo>
                    <a:pt x="285" y="25"/>
                    <a:pt x="286" y="25"/>
                    <a:pt x="287" y="25"/>
                  </a:cubicBezTo>
                  <a:cubicBezTo>
                    <a:pt x="290" y="24"/>
                    <a:pt x="290" y="24"/>
                    <a:pt x="294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0" y="23"/>
                    <a:pt x="288" y="23"/>
                    <a:pt x="286" y="24"/>
                  </a:cubicBezTo>
                  <a:close/>
                  <a:moveTo>
                    <a:pt x="287" y="68"/>
                  </a:moveTo>
                  <a:cubicBezTo>
                    <a:pt x="289" y="67"/>
                    <a:pt x="289" y="67"/>
                    <a:pt x="289" y="66"/>
                  </a:cubicBezTo>
                  <a:cubicBezTo>
                    <a:pt x="287" y="67"/>
                    <a:pt x="287" y="67"/>
                    <a:pt x="287" y="68"/>
                  </a:cubicBezTo>
                  <a:close/>
                  <a:moveTo>
                    <a:pt x="237" y="80"/>
                  </a:moveTo>
                  <a:cubicBezTo>
                    <a:pt x="236" y="81"/>
                    <a:pt x="235" y="83"/>
                    <a:pt x="230" y="86"/>
                  </a:cubicBezTo>
                  <a:cubicBezTo>
                    <a:pt x="227" y="86"/>
                    <a:pt x="224" y="88"/>
                    <a:pt x="221" y="89"/>
                  </a:cubicBezTo>
                  <a:cubicBezTo>
                    <a:pt x="221" y="89"/>
                    <a:pt x="221" y="90"/>
                    <a:pt x="220" y="91"/>
                  </a:cubicBezTo>
                  <a:cubicBezTo>
                    <a:pt x="219" y="91"/>
                    <a:pt x="215" y="92"/>
                    <a:pt x="215" y="93"/>
                  </a:cubicBezTo>
                  <a:cubicBezTo>
                    <a:pt x="217" y="93"/>
                    <a:pt x="218" y="93"/>
                    <a:pt x="220" y="92"/>
                  </a:cubicBezTo>
                  <a:cubicBezTo>
                    <a:pt x="222" y="91"/>
                    <a:pt x="219" y="91"/>
                    <a:pt x="221" y="90"/>
                  </a:cubicBezTo>
                  <a:cubicBezTo>
                    <a:pt x="227" y="88"/>
                    <a:pt x="233" y="84"/>
                    <a:pt x="238" y="81"/>
                  </a:cubicBezTo>
                  <a:cubicBezTo>
                    <a:pt x="237" y="81"/>
                    <a:pt x="237" y="81"/>
                    <a:pt x="236" y="81"/>
                  </a:cubicBezTo>
                  <a:cubicBezTo>
                    <a:pt x="239" y="80"/>
                    <a:pt x="241" y="79"/>
                    <a:pt x="242" y="78"/>
                  </a:cubicBezTo>
                  <a:cubicBezTo>
                    <a:pt x="239" y="79"/>
                    <a:pt x="238" y="79"/>
                    <a:pt x="237" y="80"/>
                  </a:cubicBezTo>
                  <a:close/>
                  <a:moveTo>
                    <a:pt x="228" y="79"/>
                  </a:moveTo>
                  <a:cubicBezTo>
                    <a:pt x="228" y="80"/>
                    <a:pt x="230" y="79"/>
                    <a:pt x="228" y="80"/>
                  </a:cubicBezTo>
                  <a:cubicBezTo>
                    <a:pt x="228" y="80"/>
                    <a:pt x="224" y="82"/>
                    <a:pt x="224" y="81"/>
                  </a:cubicBezTo>
                  <a:cubicBezTo>
                    <a:pt x="219" y="84"/>
                    <a:pt x="214" y="86"/>
                    <a:pt x="212" y="89"/>
                  </a:cubicBezTo>
                  <a:cubicBezTo>
                    <a:pt x="217" y="86"/>
                    <a:pt x="220" y="83"/>
                    <a:pt x="224" y="82"/>
                  </a:cubicBezTo>
                  <a:cubicBezTo>
                    <a:pt x="224" y="82"/>
                    <a:pt x="222" y="83"/>
                    <a:pt x="223" y="83"/>
                  </a:cubicBezTo>
                  <a:cubicBezTo>
                    <a:pt x="226" y="82"/>
                    <a:pt x="228" y="80"/>
                    <a:pt x="232" y="79"/>
                  </a:cubicBezTo>
                  <a:cubicBezTo>
                    <a:pt x="231" y="78"/>
                    <a:pt x="231" y="78"/>
                    <a:pt x="228" y="79"/>
                  </a:cubicBezTo>
                  <a:close/>
                  <a:moveTo>
                    <a:pt x="209" y="55"/>
                  </a:moveTo>
                  <a:cubicBezTo>
                    <a:pt x="212" y="54"/>
                    <a:pt x="215" y="52"/>
                    <a:pt x="216" y="50"/>
                  </a:cubicBezTo>
                  <a:cubicBezTo>
                    <a:pt x="212" y="52"/>
                    <a:pt x="211" y="53"/>
                    <a:pt x="209" y="55"/>
                  </a:cubicBezTo>
                  <a:close/>
                  <a:moveTo>
                    <a:pt x="220" y="66"/>
                  </a:moveTo>
                  <a:cubicBezTo>
                    <a:pt x="223" y="64"/>
                    <a:pt x="220" y="67"/>
                    <a:pt x="223" y="65"/>
                  </a:cubicBezTo>
                  <a:cubicBezTo>
                    <a:pt x="224" y="64"/>
                    <a:pt x="223" y="65"/>
                    <a:pt x="223" y="64"/>
                  </a:cubicBezTo>
                  <a:cubicBezTo>
                    <a:pt x="222" y="65"/>
                    <a:pt x="220" y="65"/>
                    <a:pt x="220" y="66"/>
                  </a:cubicBezTo>
                  <a:close/>
                  <a:moveTo>
                    <a:pt x="217" y="67"/>
                  </a:moveTo>
                  <a:cubicBezTo>
                    <a:pt x="214" y="69"/>
                    <a:pt x="216" y="70"/>
                    <a:pt x="219" y="67"/>
                  </a:cubicBezTo>
                  <a:cubicBezTo>
                    <a:pt x="214" y="69"/>
                    <a:pt x="222" y="65"/>
                    <a:pt x="217" y="67"/>
                  </a:cubicBezTo>
                  <a:close/>
                  <a:moveTo>
                    <a:pt x="226" y="94"/>
                  </a:moveTo>
                  <a:cubicBezTo>
                    <a:pt x="225" y="94"/>
                    <a:pt x="224" y="95"/>
                    <a:pt x="224" y="96"/>
                  </a:cubicBezTo>
                  <a:cubicBezTo>
                    <a:pt x="226" y="94"/>
                    <a:pt x="226" y="95"/>
                    <a:pt x="228" y="94"/>
                  </a:cubicBezTo>
                  <a:cubicBezTo>
                    <a:pt x="228" y="93"/>
                    <a:pt x="227" y="94"/>
                    <a:pt x="226" y="94"/>
                  </a:cubicBezTo>
                  <a:close/>
                  <a:moveTo>
                    <a:pt x="216" y="80"/>
                  </a:moveTo>
                  <a:cubicBezTo>
                    <a:pt x="215" y="80"/>
                    <a:pt x="213" y="82"/>
                    <a:pt x="211" y="82"/>
                  </a:cubicBezTo>
                  <a:cubicBezTo>
                    <a:pt x="211" y="83"/>
                    <a:pt x="214" y="82"/>
                    <a:pt x="216" y="80"/>
                  </a:cubicBezTo>
                  <a:close/>
                  <a:moveTo>
                    <a:pt x="206" y="79"/>
                  </a:moveTo>
                  <a:cubicBezTo>
                    <a:pt x="206" y="79"/>
                    <a:pt x="208" y="78"/>
                    <a:pt x="207" y="79"/>
                  </a:cubicBezTo>
                  <a:cubicBezTo>
                    <a:pt x="209" y="77"/>
                    <a:pt x="210" y="78"/>
                    <a:pt x="212" y="75"/>
                  </a:cubicBezTo>
                  <a:cubicBezTo>
                    <a:pt x="210" y="76"/>
                    <a:pt x="208" y="77"/>
                    <a:pt x="206" y="79"/>
                  </a:cubicBezTo>
                  <a:close/>
                  <a:moveTo>
                    <a:pt x="192" y="65"/>
                  </a:moveTo>
                  <a:cubicBezTo>
                    <a:pt x="191" y="66"/>
                    <a:pt x="190" y="67"/>
                    <a:pt x="190" y="67"/>
                  </a:cubicBezTo>
                  <a:cubicBezTo>
                    <a:pt x="193" y="65"/>
                    <a:pt x="197" y="64"/>
                    <a:pt x="198" y="63"/>
                  </a:cubicBezTo>
                  <a:cubicBezTo>
                    <a:pt x="194" y="64"/>
                    <a:pt x="195" y="64"/>
                    <a:pt x="192" y="65"/>
                  </a:cubicBezTo>
                  <a:close/>
                  <a:moveTo>
                    <a:pt x="208" y="90"/>
                  </a:moveTo>
                  <a:cubicBezTo>
                    <a:pt x="207" y="91"/>
                    <a:pt x="206" y="91"/>
                    <a:pt x="206" y="92"/>
                  </a:cubicBezTo>
                  <a:cubicBezTo>
                    <a:pt x="207" y="91"/>
                    <a:pt x="206" y="93"/>
                    <a:pt x="209" y="91"/>
                  </a:cubicBezTo>
                  <a:cubicBezTo>
                    <a:pt x="210" y="90"/>
                    <a:pt x="208" y="91"/>
                    <a:pt x="208" y="90"/>
                  </a:cubicBezTo>
                  <a:close/>
                  <a:moveTo>
                    <a:pt x="207" y="101"/>
                  </a:moveTo>
                  <a:cubicBezTo>
                    <a:pt x="208" y="101"/>
                    <a:pt x="212" y="98"/>
                    <a:pt x="214" y="97"/>
                  </a:cubicBezTo>
                  <a:cubicBezTo>
                    <a:pt x="211" y="99"/>
                    <a:pt x="207" y="101"/>
                    <a:pt x="207" y="101"/>
                  </a:cubicBezTo>
                  <a:close/>
                  <a:moveTo>
                    <a:pt x="190" y="86"/>
                  </a:moveTo>
                  <a:cubicBezTo>
                    <a:pt x="191" y="85"/>
                    <a:pt x="196" y="82"/>
                    <a:pt x="196" y="82"/>
                  </a:cubicBezTo>
                  <a:cubicBezTo>
                    <a:pt x="194" y="83"/>
                    <a:pt x="192" y="85"/>
                    <a:pt x="190" y="86"/>
                  </a:cubicBezTo>
                  <a:close/>
                  <a:moveTo>
                    <a:pt x="198" y="111"/>
                  </a:moveTo>
                  <a:cubicBezTo>
                    <a:pt x="199" y="112"/>
                    <a:pt x="204" y="109"/>
                    <a:pt x="205" y="107"/>
                  </a:cubicBezTo>
                  <a:cubicBezTo>
                    <a:pt x="203" y="109"/>
                    <a:pt x="201" y="110"/>
                    <a:pt x="198" y="111"/>
                  </a:cubicBezTo>
                  <a:close/>
                  <a:moveTo>
                    <a:pt x="185" y="86"/>
                  </a:moveTo>
                  <a:cubicBezTo>
                    <a:pt x="185" y="86"/>
                    <a:pt x="189" y="84"/>
                    <a:pt x="188" y="84"/>
                  </a:cubicBezTo>
                  <a:cubicBezTo>
                    <a:pt x="184" y="85"/>
                    <a:pt x="184" y="87"/>
                    <a:pt x="183" y="89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7" y="87"/>
                    <a:pt x="190" y="84"/>
                    <a:pt x="188" y="84"/>
                  </a:cubicBezTo>
                  <a:cubicBezTo>
                    <a:pt x="188" y="84"/>
                    <a:pt x="186" y="86"/>
                    <a:pt x="185" y="86"/>
                  </a:cubicBezTo>
                  <a:close/>
                  <a:moveTo>
                    <a:pt x="175" y="77"/>
                  </a:moveTo>
                  <a:cubicBezTo>
                    <a:pt x="177" y="75"/>
                    <a:pt x="182" y="73"/>
                    <a:pt x="180" y="73"/>
                  </a:cubicBezTo>
                  <a:cubicBezTo>
                    <a:pt x="179" y="75"/>
                    <a:pt x="174" y="76"/>
                    <a:pt x="175" y="77"/>
                  </a:cubicBezTo>
                  <a:close/>
                  <a:moveTo>
                    <a:pt x="186" y="115"/>
                  </a:moveTo>
                  <a:cubicBezTo>
                    <a:pt x="187" y="115"/>
                    <a:pt x="191" y="112"/>
                    <a:pt x="191" y="111"/>
                  </a:cubicBezTo>
                  <a:cubicBezTo>
                    <a:pt x="190" y="112"/>
                    <a:pt x="187" y="113"/>
                    <a:pt x="186" y="115"/>
                  </a:cubicBezTo>
                  <a:close/>
                  <a:moveTo>
                    <a:pt x="177" y="93"/>
                  </a:moveTo>
                  <a:cubicBezTo>
                    <a:pt x="170" y="97"/>
                    <a:pt x="177" y="95"/>
                    <a:pt x="177" y="93"/>
                  </a:cubicBezTo>
                  <a:close/>
                  <a:moveTo>
                    <a:pt x="183" y="114"/>
                  </a:moveTo>
                  <a:cubicBezTo>
                    <a:pt x="185" y="113"/>
                    <a:pt x="188" y="111"/>
                    <a:pt x="188" y="110"/>
                  </a:cubicBezTo>
                  <a:cubicBezTo>
                    <a:pt x="185" y="112"/>
                    <a:pt x="184" y="113"/>
                    <a:pt x="183" y="114"/>
                  </a:cubicBezTo>
                  <a:close/>
                  <a:moveTo>
                    <a:pt x="158" y="89"/>
                  </a:moveTo>
                  <a:cubicBezTo>
                    <a:pt x="160" y="88"/>
                    <a:pt x="165" y="84"/>
                    <a:pt x="163" y="85"/>
                  </a:cubicBezTo>
                  <a:cubicBezTo>
                    <a:pt x="163" y="85"/>
                    <a:pt x="157" y="89"/>
                    <a:pt x="158" y="89"/>
                  </a:cubicBezTo>
                  <a:close/>
                  <a:moveTo>
                    <a:pt x="166" y="104"/>
                  </a:moveTo>
                  <a:cubicBezTo>
                    <a:pt x="168" y="103"/>
                    <a:pt x="170" y="102"/>
                    <a:pt x="171" y="101"/>
                  </a:cubicBezTo>
                  <a:cubicBezTo>
                    <a:pt x="169" y="103"/>
                    <a:pt x="166" y="103"/>
                    <a:pt x="166" y="104"/>
                  </a:cubicBezTo>
                  <a:close/>
                  <a:moveTo>
                    <a:pt x="172" y="122"/>
                  </a:moveTo>
                  <a:cubicBezTo>
                    <a:pt x="172" y="122"/>
                    <a:pt x="176" y="120"/>
                    <a:pt x="176" y="120"/>
                  </a:cubicBezTo>
                  <a:cubicBezTo>
                    <a:pt x="175" y="120"/>
                    <a:pt x="175" y="120"/>
                    <a:pt x="172" y="122"/>
                  </a:cubicBezTo>
                  <a:close/>
                  <a:moveTo>
                    <a:pt x="142" y="97"/>
                  </a:moveTo>
                  <a:cubicBezTo>
                    <a:pt x="145" y="95"/>
                    <a:pt x="147" y="93"/>
                    <a:pt x="148" y="92"/>
                  </a:cubicBezTo>
                  <a:cubicBezTo>
                    <a:pt x="146" y="93"/>
                    <a:pt x="142" y="96"/>
                    <a:pt x="142" y="97"/>
                  </a:cubicBezTo>
                  <a:close/>
                  <a:moveTo>
                    <a:pt x="155" y="112"/>
                  </a:moveTo>
                  <a:cubicBezTo>
                    <a:pt x="155" y="112"/>
                    <a:pt x="156" y="111"/>
                    <a:pt x="156" y="111"/>
                  </a:cubicBezTo>
                  <a:cubicBezTo>
                    <a:pt x="155" y="112"/>
                    <a:pt x="156" y="112"/>
                    <a:pt x="157" y="111"/>
                  </a:cubicBezTo>
                  <a:cubicBezTo>
                    <a:pt x="157" y="111"/>
                    <a:pt x="158" y="110"/>
                    <a:pt x="158" y="109"/>
                  </a:cubicBezTo>
                  <a:cubicBezTo>
                    <a:pt x="157" y="110"/>
                    <a:pt x="155" y="111"/>
                    <a:pt x="155" y="112"/>
                  </a:cubicBezTo>
                  <a:close/>
                  <a:moveTo>
                    <a:pt x="164" y="129"/>
                  </a:moveTo>
                  <a:cubicBezTo>
                    <a:pt x="165" y="128"/>
                    <a:pt x="170" y="125"/>
                    <a:pt x="169" y="124"/>
                  </a:cubicBezTo>
                  <a:cubicBezTo>
                    <a:pt x="167" y="126"/>
                    <a:pt x="165" y="127"/>
                    <a:pt x="164" y="129"/>
                  </a:cubicBezTo>
                  <a:close/>
                  <a:moveTo>
                    <a:pt x="153" y="112"/>
                  </a:moveTo>
                  <a:cubicBezTo>
                    <a:pt x="155" y="111"/>
                    <a:pt x="158" y="109"/>
                    <a:pt x="157" y="109"/>
                  </a:cubicBezTo>
                  <a:cubicBezTo>
                    <a:pt x="154" y="110"/>
                    <a:pt x="154" y="111"/>
                    <a:pt x="153" y="112"/>
                  </a:cubicBezTo>
                  <a:close/>
                  <a:moveTo>
                    <a:pt x="164" y="125"/>
                  </a:moveTo>
                  <a:cubicBezTo>
                    <a:pt x="165" y="124"/>
                    <a:pt x="167" y="122"/>
                    <a:pt x="167" y="122"/>
                  </a:cubicBezTo>
                  <a:cubicBezTo>
                    <a:pt x="166" y="122"/>
                    <a:pt x="162" y="125"/>
                    <a:pt x="164" y="125"/>
                  </a:cubicBezTo>
                  <a:close/>
                  <a:moveTo>
                    <a:pt x="162" y="131"/>
                  </a:moveTo>
                  <a:cubicBezTo>
                    <a:pt x="162" y="131"/>
                    <a:pt x="161" y="132"/>
                    <a:pt x="161" y="133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2" y="131"/>
                    <a:pt x="170" y="126"/>
                    <a:pt x="167" y="127"/>
                  </a:cubicBezTo>
                  <a:cubicBezTo>
                    <a:pt x="165" y="129"/>
                    <a:pt x="163" y="130"/>
                    <a:pt x="162" y="131"/>
                  </a:cubicBezTo>
                  <a:close/>
                  <a:moveTo>
                    <a:pt x="153" y="115"/>
                  </a:moveTo>
                  <a:cubicBezTo>
                    <a:pt x="153" y="115"/>
                    <a:pt x="154" y="114"/>
                    <a:pt x="153" y="114"/>
                  </a:cubicBezTo>
                  <a:cubicBezTo>
                    <a:pt x="149" y="118"/>
                    <a:pt x="155" y="114"/>
                    <a:pt x="153" y="116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4"/>
                    <a:pt x="155" y="114"/>
                  </a:cubicBezTo>
                  <a:cubicBezTo>
                    <a:pt x="154" y="115"/>
                    <a:pt x="153" y="115"/>
                    <a:pt x="153" y="115"/>
                  </a:cubicBezTo>
                  <a:close/>
                  <a:moveTo>
                    <a:pt x="132" y="105"/>
                  </a:moveTo>
                  <a:cubicBezTo>
                    <a:pt x="135" y="103"/>
                    <a:pt x="140" y="99"/>
                    <a:pt x="140" y="98"/>
                  </a:cubicBezTo>
                  <a:cubicBezTo>
                    <a:pt x="136" y="101"/>
                    <a:pt x="133" y="104"/>
                    <a:pt x="132" y="105"/>
                  </a:cubicBezTo>
                  <a:close/>
                  <a:moveTo>
                    <a:pt x="158" y="134"/>
                  </a:moveTo>
                  <a:cubicBezTo>
                    <a:pt x="159" y="132"/>
                    <a:pt x="163" y="130"/>
                    <a:pt x="163" y="130"/>
                  </a:cubicBezTo>
                  <a:cubicBezTo>
                    <a:pt x="161" y="131"/>
                    <a:pt x="157" y="133"/>
                    <a:pt x="158" y="134"/>
                  </a:cubicBezTo>
                  <a:close/>
                  <a:moveTo>
                    <a:pt x="149" y="141"/>
                  </a:moveTo>
                  <a:cubicBezTo>
                    <a:pt x="151" y="141"/>
                    <a:pt x="153" y="139"/>
                    <a:pt x="153" y="138"/>
                  </a:cubicBezTo>
                  <a:cubicBezTo>
                    <a:pt x="154" y="138"/>
                    <a:pt x="157" y="136"/>
                    <a:pt x="158" y="135"/>
                  </a:cubicBezTo>
                  <a:cubicBezTo>
                    <a:pt x="155" y="136"/>
                    <a:pt x="151" y="139"/>
                    <a:pt x="149" y="141"/>
                  </a:cubicBezTo>
                  <a:close/>
                  <a:moveTo>
                    <a:pt x="132" y="110"/>
                  </a:moveTo>
                  <a:cubicBezTo>
                    <a:pt x="132" y="108"/>
                    <a:pt x="128" y="112"/>
                    <a:pt x="127" y="113"/>
                  </a:cubicBezTo>
                  <a:cubicBezTo>
                    <a:pt x="126" y="114"/>
                    <a:pt x="128" y="114"/>
                    <a:pt x="129" y="112"/>
                  </a:cubicBezTo>
                  <a:cubicBezTo>
                    <a:pt x="129" y="111"/>
                    <a:pt x="131" y="110"/>
                    <a:pt x="131" y="110"/>
                  </a:cubicBezTo>
                  <a:cubicBezTo>
                    <a:pt x="131" y="110"/>
                    <a:pt x="131" y="110"/>
                    <a:pt x="132" y="110"/>
                  </a:cubicBezTo>
                  <a:close/>
                  <a:moveTo>
                    <a:pt x="137" y="153"/>
                  </a:moveTo>
                  <a:cubicBezTo>
                    <a:pt x="139" y="150"/>
                    <a:pt x="143" y="148"/>
                    <a:pt x="143" y="147"/>
                  </a:cubicBezTo>
                  <a:cubicBezTo>
                    <a:pt x="140" y="149"/>
                    <a:pt x="138" y="151"/>
                    <a:pt x="137" y="153"/>
                  </a:cubicBezTo>
                  <a:close/>
                  <a:moveTo>
                    <a:pt x="105" y="131"/>
                  </a:moveTo>
                  <a:cubicBezTo>
                    <a:pt x="110" y="128"/>
                    <a:pt x="114" y="123"/>
                    <a:pt x="118" y="120"/>
                  </a:cubicBezTo>
                  <a:cubicBezTo>
                    <a:pt x="117" y="119"/>
                    <a:pt x="117" y="119"/>
                    <a:pt x="117" y="119"/>
                  </a:cubicBezTo>
                  <a:cubicBezTo>
                    <a:pt x="113" y="123"/>
                    <a:pt x="107" y="128"/>
                    <a:pt x="105" y="131"/>
                  </a:cubicBezTo>
                  <a:close/>
                  <a:moveTo>
                    <a:pt x="144" y="153"/>
                  </a:moveTo>
                  <a:cubicBezTo>
                    <a:pt x="144" y="154"/>
                    <a:pt x="143" y="155"/>
                    <a:pt x="143" y="155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5" y="153"/>
                    <a:pt x="146" y="152"/>
                    <a:pt x="144" y="153"/>
                  </a:cubicBezTo>
                  <a:close/>
                  <a:moveTo>
                    <a:pt x="124" y="137"/>
                  </a:moveTo>
                  <a:cubicBezTo>
                    <a:pt x="125" y="137"/>
                    <a:pt x="126" y="136"/>
                    <a:pt x="126" y="136"/>
                  </a:cubicBezTo>
                  <a:cubicBezTo>
                    <a:pt x="125" y="136"/>
                    <a:pt x="123" y="138"/>
                    <a:pt x="122" y="139"/>
                  </a:cubicBezTo>
                  <a:cubicBezTo>
                    <a:pt x="121" y="140"/>
                    <a:pt x="121" y="140"/>
                    <a:pt x="122" y="140"/>
                  </a:cubicBezTo>
                  <a:cubicBezTo>
                    <a:pt x="124" y="138"/>
                    <a:pt x="123" y="138"/>
                    <a:pt x="124" y="137"/>
                  </a:cubicBezTo>
                  <a:close/>
                  <a:moveTo>
                    <a:pt x="112" y="136"/>
                  </a:moveTo>
                  <a:cubicBezTo>
                    <a:pt x="109" y="139"/>
                    <a:pt x="114" y="135"/>
                    <a:pt x="111" y="138"/>
                  </a:cubicBezTo>
                  <a:cubicBezTo>
                    <a:pt x="113" y="136"/>
                    <a:pt x="113" y="136"/>
                    <a:pt x="115" y="135"/>
                  </a:cubicBezTo>
                  <a:cubicBezTo>
                    <a:pt x="115" y="135"/>
                    <a:pt x="116" y="134"/>
                    <a:pt x="115" y="134"/>
                  </a:cubicBezTo>
                  <a:cubicBezTo>
                    <a:pt x="113" y="136"/>
                    <a:pt x="114" y="134"/>
                    <a:pt x="112" y="136"/>
                  </a:cubicBezTo>
                  <a:close/>
                  <a:moveTo>
                    <a:pt x="125" y="156"/>
                  </a:moveTo>
                  <a:cubicBezTo>
                    <a:pt x="126" y="156"/>
                    <a:pt x="128" y="154"/>
                    <a:pt x="129" y="152"/>
                  </a:cubicBezTo>
                  <a:cubicBezTo>
                    <a:pt x="128" y="153"/>
                    <a:pt x="126" y="154"/>
                    <a:pt x="125" y="156"/>
                  </a:cubicBezTo>
                  <a:close/>
                  <a:moveTo>
                    <a:pt x="113" y="150"/>
                  </a:moveTo>
                  <a:cubicBezTo>
                    <a:pt x="117" y="147"/>
                    <a:pt x="116" y="148"/>
                    <a:pt x="120" y="145"/>
                  </a:cubicBezTo>
                  <a:cubicBezTo>
                    <a:pt x="118" y="145"/>
                    <a:pt x="121" y="143"/>
                    <a:pt x="120" y="143"/>
                  </a:cubicBezTo>
                  <a:cubicBezTo>
                    <a:pt x="119" y="145"/>
                    <a:pt x="113" y="149"/>
                    <a:pt x="113" y="150"/>
                  </a:cubicBezTo>
                  <a:close/>
                  <a:moveTo>
                    <a:pt x="112" y="138"/>
                  </a:moveTo>
                  <a:cubicBezTo>
                    <a:pt x="110" y="140"/>
                    <a:pt x="110" y="138"/>
                    <a:pt x="108" y="140"/>
                  </a:cubicBezTo>
                  <a:cubicBezTo>
                    <a:pt x="107" y="142"/>
                    <a:pt x="109" y="140"/>
                    <a:pt x="110" y="141"/>
                  </a:cubicBezTo>
                  <a:cubicBezTo>
                    <a:pt x="111" y="140"/>
                    <a:pt x="114" y="137"/>
                    <a:pt x="112" y="138"/>
                  </a:cubicBezTo>
                  <a:close/>
                  <a:moveTo>
                    <a:pt x="96" y="141"/>
                  </a:moveTo>
                  <a:cubicBezTo>
                    <a:pt x="99" y="138"/>
                    <a:pt x="99" y="138"/>
                    <a:pt x="99" y="138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6" y="139"/>
                    <a:pt x="97" y="139"/>
                    <a:pt x="96" y="141"/>
                  </a:cubicBezTo>
                  <a:close/>
                  <a:moveTo>
                    <a:pt x="119" y="170"/>
                  </a:moveTo>
                  <a:cubicBezTo>
                    <a:pt x="119" y="171"/>
                    <a:pt x="120" y="168"/>
                    <a:pt x="120" y="169"/>
                  </a:cubicBezTo>
                  <a:cubicBezTo>
                    <a:pt x="121" y="168"/>
                    <a:pt x="125" y="165"/>
                    <a:pt x="123" y="166"/>
                  </a:cubicBezTo>
                  <a:cubicBezTo>
                    <a:pt x="121" y="168"/>
                    <a:pt x="121" y="168"/>
                    <a:pt x="119" y="170"/>
                  </a:cubicBezTo>
                  <a:close/>
                  <a:moveTo>
                    <a:pt x="111" y="161"/>
                  </a:moveTo>
                  <a:cubicBezTo>
                    <a:pt x="113" y="159"/>
                    <a:pt x="114" y="159"/>
                    <a:pt x="115" y="158"/>
                  </a:cubicBezTo>
                  <a:cubicBezTo>
                    <a:pt x="114" y="158"/>
                    <a:pt x="115" y="157"/>
                    <a:pt x="114" y="157"/>
                  </a:cubicBezTo>
                  <a:cubicBezTo>
                    <a:pt x="113" y="159"/>
                    <a:pt x="111" y="160"/>
                    <a:pt x="111" y="161"/>
                  </a:cubicBezTo>
                  <a:close/>
                  <a:moveTo>
                    <a:pt x="85" y="151"/>
                  </a:moveTo>
                  <a:cubicBezTo>
                    <a:pt x="83" y="153"/>
                    <a:pt x="82" y="154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4"/>
                    <a:pt x="85" y="152"/>
                    <a:pt x="86" y="151"/>
                  </a:cubicBezTo>
                  <a:cubicBezTo>
                    <a:pt x="89" y="149"/>
                    <a:pt x="91" y="146"/>
                    <a:pt x="93" y="143"/>
                  </a:cubicBezTo>
                  <a:cubicBezTo>
                    <a:pt x="90" y="146"/>
                    <a:pt x="87" y="149"/>
                    <a:pt x="85" y="151"/>
                  </a:cubicBezTo>
                  <a:close/>
                  <a:moveTo>
                    <a:pt x="88" y="156"/>
                  </a:moveTo>
                  <a:cubicBezTo>
                    <a:pt x="90" y="154"/>
                    <a:pt x="91" y="154"/>
                    <a:pt x="93" y="152"/>
                  </a:cubicBezTo>
                  <a:cubicBezTo>
                    <a:pt x="93" y="151"/>
                    <a:pt x="93" y="150"/>
                    <a:pt x="94" y="149"/>
                  </a:cubicBezTo>
                  <a:cubicBezTo>
                    <a:pt x="91" y="152"/>
                    <a:pt x="87" y="156"/>
                    <a:pt x="88" y="156"/>
                  </a:cubicBezTo>
                  <a:close/>
                  <a:moveTo>
                    <a:pt x="86" y="154"/>
                  </a:moveTo>
                  <a:cubicBezTo>
                    <a:pt x="88" y="153"/>
                    <a:pt x="87" y="154"/>
                    <a:pt x="89" y="152"/>
                  </a:cubicBezTo>
                  <a:cubicBezTo>
                    <a:pt x="89" y="152"/>
                    <a:pt x="89" y="152"/>
                    <a:pt x="90" y="151"/>
                  </a:cubicBezTo>
                  <a:cubicBezTo>
                    <a:pt x="89" y="151"/>
                    <a:pt x="89" y="151"/>
                    <a:pt x="90" y="151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52"/>
                    <a:pt x="86" y="154"/>
                    <a:pt x="86" y="154"/>
                  </a:cubicBezTo>
                  <a:close/>
                  <a:moveTo>
                    <a:pt x="96" y="160"/>
                  </a:moveTo>
                  <a:cubicBezTo>
                    <a:pt x="96" y="161"/>
                    <a:pt x="94" y="163"/>
                    <a:pt x="94" y="164"/>
                  </a:cubicBezTo>
                  <a:cubicBezTo>
                    <a:pt x="96" y="162"/>
                    <a:pt x="96" y="161"/>
                    <a:pt x="98" y="160"/>
                  </a:cubicBezTo>
                  <a:cubicBezTo>
                    <a:pt x="97" y="159"/>
                    <a:pt x="97" y="160"/>
                    <a:pt x="96" y="160"/>
                  </a:cubicBezTo>
                  <a:close/>
                  <a:moveTo>
                    <a:pt x="95" y="158"/>
                  </a:moveTo>
                  <a:cubicBezTo>
                    <a:pt x="95" y="158"/>
                    <a:pt x="95" y="158"/>
                    <a:pt x="95" y="158"/>
                  </a:cubicBezTo>
                  <a:cubicBezTo>
                    <a:pt x="93" y="159"/>
                    <a:pt x="94" y="159"/>
                    <a:pt x="92" y="16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4" y="159"/>
                    <a:pt x="94" y="160"/>
                    <a:pt x="95" y="158"/>
                  </a:cubicBezTo>
                  <a:close/>
                  <a:moveTo>
                    <a:pt x="85" y="163"/>
                  </a:moveTo>
                  <a:cubicBezTo>
                    <a:pt x="86" y="162"/>
                    <a:pt x="86" y="162"/>
                    <a:pt x="86" y="162"/>
                  </a:cubicBezTo>
                  <a:cubicBezTo>
                    <a:pt x="86" y="162"/>
                    <a:pt x="85" y="162"/>
                    <a:pt x="85" y="163"/>
                  </a:cubicBezTo>
                  <a:close/>
                  <a:moveTo>
                    <a:pt x="91" y="167"/>
                  </a:moveTo>
                  <a:cubicBezTo>
                    <a:pt x="91" y="167"/>
                    <a:pt x="91" y="167"/>
                    <a:pt x="91" y="168"/>
                  </a:cubicBezTo>
                  <a:cubicBezTo>
                    <a:pt x="92" y="168"/>
                    <a:pt x="92" y="168"/>
                    <a:pt x="92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67"/>
                    <a:pt x="91" y="166"/>
                    <a:pt x="91" y="167"/>
                  </a:cubicBezTo>
                  <a:close/>
                  <a:moveTo>
                    <a:pt x="101" y="179"/>
                  </a:moveTo>
                  <a:cubicBezTo>
                    <a:pt x="101" y="179"/>
                    <a:pt x="101" y="179"/>
                    <a:pt x="102" y="180"/>
                  </a:cubicBezTo>
                  <a:cubicBezTo>
                    <a:pt x="102" y="179"/>
                    <a:pt x="102" y="178"/>
                    <a:pt x="103" y="178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2" y="178"/>
                    <a:pt x="102" y="178"/>
                    <a:pt x="101" y="179"/>
                  </a:cubicBezTo>
                  <a:close/>
                  <a:moveTo>
                    <a:pt x="111" y="187"/>
                  </a:moveTo>
                  <a:cubicBezTo>
                    <a:pt x="111" y="188"/>
                    <a:pt x="112" y="187"/>
                    <a:pt x="112" y="187"/>
                  </a:cubicBezTo>
                  <a:cubicBezTo>
                    <a:pt x="111" y="187"/>
                    <a:pt x="112" y="187"/>
                    <a:pt x="112" y="186"/>
                  </a:cubicBezTo>
                  <a:cubicBezTo>
                    <a:pt x="111" y="186"/>
                    <a:pt x="112" y="187"/>
                    <a:pt x="111" y="187"/>
                  </a:cubicBezTo>
                  <a:close/>
                  <a:moveTo>
                    <a:pt x="100" y="178"/>
                  </a:moveTo>
                  <a:cubicBezTo>
                    <a:pt x="100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1" y="178"/>
                    <a:pt x="100" y="178"/>
                    <a:pt x="100" y="178"/>
                  </a:cubicBezTo>
                  <a:close/>
                  <a:moveTo>
                    <a:pt x="101" y="180"/>
                  </a:moveTo>
                  <a:cubicBezTo>
                    <a:pt x="101" y="179"/>
                    <a:pt x="101" y="181"/>
                    <a:pt x="102" y="180"/>
                  </a:cubicBezTo>
                  <a:cubicBezTo>
                    <a:pt x="102" y="180"/>
                    <a:pt x="101" y="179"/>
                    <a:pt x="101" y="179"/>
                  </a:cubicBezTo>
                  <a:cubicBezTo>
                    <a:pt x="101" y="179"/>
                    <a:pt x="100" y="180"/>
                    <a:pt x="101" y="180"/>
                  </a:cubicBezTo>
                  <a:close/>
                  <a:moveTo>
                    <a:pt x="76" y="157"/>
                  </a:moveTo>
                  <a:cubicBezTo>
                    <a:pt x="76" y="157"/>
                    <a:pt x="77" y="156"/>
                    <a:pt x="76" y="156"/>
                  </a:cubicBezTo>
                  <a:cubicBezTo>
                    <a:pt x="76" y="156"/>
                    <a:pt x="76" y="157"/>
                    <a:pt x="76" y="157"/>
                  </a:cubicBezTo>
                  <a:close/>
                  <a:moveTo>
                    <a:pt x="99" y="179"/>
                  </a:moveTo>
                  <a:cubicBezTo>
                    <a:pt x="99" y="178"/>
                    <a:pt x="100" y="180"/>
                    <a:pt x="100" y="179"/>
                  </a:cubicBezTo>
                  <a:cubicBezTo>
                    <a:pt x="99" y="179"/>
                    <a:pt x="100" y="179"/>
                    <a:pt x="100" y="178"/>
                  </a:cubicBezTo>
                  <a:cubicBezTo>
                    <a:pt x="100" y="178"/>
                    <a:pt x="99" y="179"/>
                    <a:pt x="99" y="179"/>
                  </a:cubicBezTo>
                  <a:close/>
                  <a:moveTo>
                    <a:pt x="104" y="186"/>
                  </a:moveTo>
                  <a:cubicBezTo>
                    <a:pt x="105" y="185"/>
                    <a:pt x="105" y="185"/>
                    <a:pt x="105" y="185"/>
                  </a:cubicBezTo>
                  <a:cubicBezTo>
                    <a:pt x="105" y="184"/>
                    <a:pt x="104" y="185"/>
                    <a:pt x="104" y="186"/>
                  </a:cubicBezTo>
                  <a:close/>
                  <a:moveTo>
                    <a:pt x="100" y="181"/>
                  </a:move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1" y="181"/>
                    <a:pt x="101" y="181"/>
                  </a:cubicBezTo>
                  <a:cubicBezTo>
                    <a:pt x="100" y="181"/>
                    <a:pt x="100" y="180"/>
                    <a:pt x="100" y="181"/>
                  </a:cubicBezTo>
                  <a:close/>
                  <a:moveTo>
                    <a:pt x="108" y="192"/>
                  </a:moveTo>
                  <a:cubicBezTo>
                    <a:pt x="108" y="191"/>
                    <a:pt x="109" y="190"/>
                    <a:pt x="109" y="190"/>
                  </a:cubicBezTo>
                  <a:cubicBezTo>
                    <a:pt x="108" y="191"/>
                    <a:pt x="107" y="191"/>
                    <a:pt x="108" y="192"/>
                  </a:cubicBezTo>
                  <a:close/>
                  <a:moveTo>
                    <a:pt x="76" y="161"/>
                  </a:moveTo>
                  <a:cubicBezTo>
                    <a:pt x="76" y="161"/>
                    <a:pt x="77" y="162"/>
                    <a:pt x="77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7" y="161"/>
                  </a:cubicBezTo>
                  <a:cubicBezTo>
                    <a:pt x="77" y="161"/>
                    <a:pt x="77" y="161"/>
                    <a:pt x="76" y="161"/>
                  </a:cubicBezTo>
                  <a:close/>
                  <a:moveTo>
                    <a:pt x="99" y="182"/>
                  </a:moveTo>
                  <a:cubicBezTo>
                    <a:pt x="99" y="182"/>
                    <a:pt x="99" y="182"/>
                    <a:pt x="99" y="182"/>
                  </a:cubicBezTo>
                  <a:cubicBezTo>
                    <a:pt x="100" y="182"/>
                    <a:pt x="100" y="182"/>
                    <a:pt x="100" y="181"/>
                  </a:cubicBezTo>
                  <a:cubicBezTo>
                    <a:pt x="99" y="181"/>
                    <a:pt x="99" y="182"/>
                    <a:pt x="99" y="182"/>
                  </a:cubicBezTo>
                  <a:close/>
                  <a:moveTo>
                    <a:pt x="102" y="184"/>
                  </a:moveTo>
                  <a:cubicBezTo>
                    <a:pt x="102" y="184"/>
                    <a:pt x="102" y="185"/>
                    <a:pt x="102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5"/>
                    <a:pt x="103" y="185"/>
                    <a:pt x="103" y="184"/>
                  </a:cubicBezTo>
                  <a:cubicBezTo>
                    <a:pt x="103" y="185"/>
                    <a:pt x="102" y="184"/>
                    <a:pt x="102" y="184"/>
                  </a:cubicBezTo>
                  <a:close/>
                  <a:moveTo>
                    <a:pt x="103" y="187"/>
                  </a:moveTo>
                  <a:cubicBezTo>
                    <a:pt x="104" y="186"/>
                    <a:pt x="104" y="186"/>
                    <a:pt x="104" y="185"/>
                  </a:cubicBezTo>
                  <a:cubicBezTo>
                    <a:pt x="104" y="186"/>
                    <a:pt x="103" y="186"/>
                    <a:pt x="103" y="187"/>
                  </a:cubicBezTo>
                  <a:close/>
                  <a:moveTo>
                    <a:pt x="99" y="185"/>
                  </a:moveTo>
                  <a:cubicBezTo>
                    <a:pt x="99" y="185"/>
                    <a:pt x="100" y="185"/>
                    <a:pt x="100" y="185"/>
                  </a:cubicBezTo>
                  <a:cubicBezTo>
                    <a:pt x="100" y="185"/>
                    <a:pt x="101" y="185"/>
                    <a:pt x="101" y="186"/>
                  </a:cubicBezTo>
                  <a:cubicBezTo>
                    <a:pt x="102" y="186"/>
                    <a:pt x="100" y="184"/>
                    <a:pt x="102" y="184"/>
                  </a:cubicBezTo>
                  <a:cubicBezTo>
                    <a:pt x="101" y="184"/>
                    <a:pt x="101" y="184"/>
                    <a:pt x="101" y="183"/>
                  </a:cubicBezTo>
                  <a:cubicBezTo>
                    <a:pt x="100" y="184"/>
                    <a:pt x="99" y="184"/>
                    <a:pt x="99" y="185"/>
                  </a:cubicBezTo>
                  <a:close/>
                  <a:moveTo>
                    <a:pt x="84" y="169"/>
                  </a:moveTo>
                  <a:cubicBezTo>
                    <a:pt x="84" y="169"/>
                    <a:pt x="85" y="169"/>
                    <a:pt x="85" y="168"/>
                  </a:cubicBezTo>
                  <a:cubicBezTo>
                    <a:pt x="85" y="169"/>
                    <a:pt x="84" y="169"/>
                    <a:pt x="84" y="169"/>
                  </a:cubicBezTo>
                  <a:close/>
                  <a:moveTo>
                    <a:pt x="97" y="181"/>
                  </a:moveTo>
                  <a:cubicBezTo>
                    <a:pt x="98" y="181"/>
                    <a:pt x="97" y="182"/>
                    <a:pt x="98" y="182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8" y="181"/>
                    <a:pt x="98" y="181"/>
                    <a:pt x="97" y="181"/>
                  </a:cubicBezTo>
                  <a:close/>
                  <a:moveTo>
                    <a:pt x="105" y="194"/>
                  </a:moveTo>
                  <a:cubicBezTo>
                    <a:pt x="106" y="194"/>
                    <a:pt x="106" y="192"/>
                    <a:pt x="107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6" y="192"/>
                    <a:pt x="105" y="193"/>
                    <a:pt x="105" y="194"/>
                  </a:cubicBezTo>
                  <a:close/>
                  <a:moveTo>
                    <a:pt x="91" y="184"/>
                  </a:moveTo>
                  <a:cubicBezTo>
                    <a:pt x="92" y="184"/>
                    <a:pt x="91" y="185"/>
                    <a:pt x="91" y="185"/>
                  </a:cubicBezTo>
                  <a:cubicBezTo>
                    <a:pt x="92" y="185"/>
                    <a:pt x="92" y="184"/>
                    <a:pt x="93" y="184"/>
                  </a:cubicBezTo>
                  <a:cubicBezTo>
                    <a:pt x="92" y="184"/>
                    <a:pt x="92" y="184"/>
                    <a:pt x="92" y="183"/>
                  </a:cubicBezTo>
                  <a:cubicBezTo>
                    <a:pt x="92" y="184"/>
                    <a:pt x="92" y="184"/>
                    <a:pt x="91" y="184"/>
                  </a:cubicBezTo>
                  <a:close/>
                  <a:moveTo>
                    <a:pt x="72" y="169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69"/>
                    <a:pt x="75" y="168"/>
                    <a:pt x="74" y="167"/>
                  </a:cubicBezTo>
                  <a:cubicBezTo>
                    <a:pt x="73" y="168"/>
                    <a:pt x="73" y="169"/>
                    <a:pt x="72" y="169"/>
                  </a:cubicBezTo>
                  <a:close/>
                  <a:moveTo>
                    <a:pt x="74" y="170"/>
                  </a:moveTo>
                  <a:cubicBezTo>
                    <a:pt x="75" y="170"/>
                    <a:pt x="76" y="169"/>
                    <a:pt x="76" y="168"/>
                  </a:cubicBezTo>
                  <a:cubicBezTo>
                    <a:pt x="75" y="169"/>
                    <a:pt x="74" y="170"/>
                    <a:pt x="74" y="170"/>
                  </a:cubicBezTo>
                  <a:close/>
                  <a:moveTo>
                    <a:pt x="88" y="184"/>
                  </a:moveTo>
                  <a:cubicBezTo>
                    <a:pt x="89" y="185"/>
                    <a:pt x="89" y="185"/>
                    <a:pt x="89" y="185"/>
                  </a:cubicBezTo>
                  <a:cubicBezTo>
                    <a:pt x="90" y="184"/>
                    <a:pt x="90" y="184"/>
                    <a:pt x="90" y="183"/>
                  </a:cubicBezTo>
                  <a:cubicBezTo>
                    <a:pt x="90" y="183"/>
                    <a:pt x="89" y="184"/>
                    <a:pt x="88" y="184"/>
                  </a:cubicBezTo>
                  <a:close/>
                  <a:moveTo>
                    <a:pt x="71" y="168"/>
                  </a:moveTo>
                  <a:cubicBezTo>
                    <a:pt x="71" y="168"/>
                    <a:pt x="71" y="167"/>
                    <a:pt x="71" y="167"/>
                  </a:cubicBezTo>
                  <a:cubicBezTo>
                    <a:pt x="71" y="167"/>
                    <a:pt x="71" y="168"/>
                    <a:pt x="71" y="168"/>
                  </a:cubicBezTo>
                  <a:close/>
                  <a:moveTo>
                    <a:pt x="89" y="187"/>
                  </a:moveTo>
                  <a:cubicBezTo>
                    <a:pt x="90" y="188"/>
                    <a:pt x="90" y="187"/>
                    <a:pt x="90" y="187"/>
                  </a:cubicBezTo>
                  <a:cubicBezTo>
                    <a:pt x="91" y="187"/>
                    <a:pt x="91" y="186"/>
                    <a:pt x="91" y="186"/>
                  </a:cubicBezTo>
                  <a:cubicBezTo>
                    <a:pt x="90" y="186"/>
                    <a:pt x="90" y="187"/>
                    <a:pt x="89" y="186"/>
                  </a:cubicBezTo>
                  <a:cubicBezTo>
                    <a:pt x="89" y="186"/>
                    <a:pt x="90" y="187"/>
                    <a:pt x="89" y="187"/>
                  </a:cubicBezTo>
                  <a:close/>
                  <a:moveTo>
                    <a:pt x="84" y="182"/>
                  </a:moveTo>
                  <a:cubicBezTo>
                    <a:pt x="84" y="182"/>
                    <a:pt x="85" y="180"/>
                    <a:pt x="84" y="180"/>
                  </a:cubicBezTo>
                  <a:cubicBezTo>
                    <a:pt x="84" y="181"/>
                    <a:pt x="83" y="181"/>
                    <a:pt x="84" y="182"/>
                  </a:cubicBezTo>
                  <a:close/>
                  <a:moveTo>
                    <a:pt x="72" y="173"/>
                  </a:moveTo>
                  <a:cubicBezTo>
                    <a:pt x="72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2"/>
                  </a:cubicBezTo>
                  <a:cubicBezTo>
                    <a:pt x="72" y="172"/>
                    <a:pt x="75" y="172"/>
                    <a:pt x="74" y="171"/>
                  </a:cubicBezTo>
                  <a:cubicBezTo>
                    <a:pt x="73" y="171"/>
                    <a:pt x="73" y="172"/>
                    <a:pt x="72" y="173"/>
                  </a:cubicBezTo>
                  <a:close/>
                  <a:moveTo>
                    <a:pt x="97" y="197"/>
                  </a:moveTo>
                  <a:cubicBezTo>
                    <a:pt x="98" y="196"/>
                    <a:pt x="99" y="195"/>
                    <a:pt x="99" y="194"/>
                  </a:cubicBezTo>
                  <a:cubicBezTo>
                    <a:pt x="99" y="195"/>
                    <a:pt x="97" y="195"/>
                    <a:pt x="97" y="197"/>
                  </a:cubicBezTo>
                  <a:close/>
                  <a:moveTo>
                    <a:pt x="69" y="174"/>
                  </a:moveTo>
                  <a:cubicBezTo>
                    <a:pt x="70" y="173"/>
                    <a:pt x="71" y="172"/>
                    <a:pt x="72" y="171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1" y="172"/>
                    <a:pt x="69" y="172"/>
                    <a:pt x="69" y="174"/>
                  </a:cubicBezTo>
                  <a:close/>
                  <a:moveTo>
                    <a:pt x="91" y="189"/>
                  </a:moveTo>
                  <a:cubicBezTo>
                    <a:pt x="91" y="189"/>
                    <a:pt x="92" y="189"/>
                    <a:pt x="91" y="188"/>
                  </a:cubicBezTo>
                  <a:cubicBezTo>
                    <a:pt x="91" y="189"/>
                    <a:pt x="90" y="189"/>
                    <a:pt x="91" y="189"/>
                  </a:cubicBezTo>
                  <a:close/>
                  <a:moveTo>
                    <a:pt x="69" y="171"/>
                  </a:moveTo>
                  <a:cubicBezTo>
                    <a:pt x="69" y="170"/>
                    <a:pt x="70" y="169"/>
                    <a:pt x="70" y="169"/>
                  </a:cubicBezTo>
                  <a:cubicBezTo>
                    <a:pt x="69" y="169"/>
                    <a:pt x="68" y="170"/>
                    <a:pt x="69" y="171"/>
                  </a:cubicBezTo>
                  <a:close/>
                  <a:moveTo>
                    <a:pt x="67" y="172"/>
                  </a:moveTo>
                  <a:cubicBezTo>
                    <a:pt x="68" y="173"/>
                    <a:pt x="68" y="172"/>
                    <a:pt x="68" y="171"/>
                  </a:cubicBezTo>
                  <a:lnTo>
                    <a:pt x="67" y="172"/>
                  </a:lnTo>
                  <a:close/>
                  <a:moveTo>
                    <a:pt x="96" y="198"/>
                  </a:moveTo>
                  <a:cubicBezTo>
                    <a:pt x="97" y="198"/>
                    <a:pt x="97" y="197"/>
                    <a:pt x="97" y="197"/>
                  </a:cubicBezTo>
                  <a:cubicBezTo>
                    <a:pt x="96" y="197"/>
                    <a:pt x="96" y="198"/>
                    <a:pt x="96" y="198"/>
                  </a:cubicBezTo>
                  <a:close/>
                  <a:moveTo>
                    <a:pt x="75" y="181"/>
                  </a:moveTo>
                  <a:cubicBezTo>
                    <a:pt x="76" y="181"/>
                    <a:pt x="77" y="180"/>
                    <a:pt x="76" y="180"/>
                  </a:cubicBezTo>
                  <a:cubicBezTo>
                    <a:pt x="76" y="180"/>
                    <a:pt x="75" y="181"/>
                    <a:pt x="75" y="181"/>
                  </a:cubicBezTo>
                  <a:close/>
                  <a:moveTo>
                    <a:pt x="90" y="195"/>
                  </a:moveTo>
                  <a:cubicBezTo>
                    <a:pt x="91" y="196"/>
                    <a:pt x="91" y="194"/>
                    <a:pt x="92" y="194"/>
                  </a:cubicBezTo>
                  <a:cubicBezTo>
                    <a:pt x="92" y="194"/>
                    <a:pt x="92" y="194"/>
                    <a:pt x="91" y="193"/>
                  </a:cubicBezTo>
                  <a:cubicBezTo>
                    <a:pt x="91" y="194"/>
                    <a:pt x="91" y="195"/>
                    <a:pt x="90" y="195"/>
                  </a:cubicBezTo>
                  <a:close/>
                  <a:moveTo>
                    <a:pt x="65" y="173"/>
                  </a:moveTo>
                  <a:cubicBezTo>
                    <a:pt x="66" y="173"/>
                    <a:pt x="66" y="172"/>
                    <a:pt x="66" y="172"/>
                  </a:cubicBezTo>
                  <a:cubicBezTo>
                    <a:pt x="66" y="172"/>
                    <a:pt x="65" y="173"/>
                    <a:pt x="65" y="173"/>
                  </a:cubicBezTo>
                  <a:close/>
                  <a:moveTo>
                    <a:pt x="67" y="176"/>
                  </a:moveTo>
                  <a:cubicBezTo>
                    <a:pt x="68" y="177"/>
                    <a:pt x="69" y="175"/>
                    <a:pt x="68" y="175"/>
                  </a:cubicBezTo>
                  <a:cubicBezTo>
                    <a:pt x="68" y="176"/>
                    <a:pt x="67" y="176"/>
                    <a:pt x="67" y="176"/>
                  </a:cubicBezTo>
                  <a:close/>
                  <a:moveTo>
                    <a:pt x="70" y="178"/>
                  </a:moveTo>
                  <a:cubicBezTo>
                    <a:pt x="70" y="179"/>
                    <a:pt x="70" y="178"/>
                    <a:pt x="70" y="177"/>
                  </a:cubicBezTo>
                  <a:cubicBezTo>
                    <a:pt x="70" y="177"/>
                    <a:pt x="70" y="178"/>
                    <a:pt x="70" y="178"/>
                  </a:cubicBezTo>
                  <a:close/>
                  <a:moveTo>
                    <a:pt x="88" y="196"/>
                  </a:moveTo>
                  <a:cubicBezTo>
                    <a:pt x="89" y="196"/>
                    <a:pt x="90" y="195"/>
                    <a:pt x="89" y="194"/>
                  </a:cubicBezTo>
                  <a:cubicBezTo>
                    <a:pt x="89" y="196"/>
                    <a:pt x="87" y="195"/>
                    <a:pt x="88" y="196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4" y="174"/>
                    <a:pt x="64" y="173"/>
                    <a:pt x="64" y="172"/>
                  </a:cubicBezTo>
                  <a:cubicBezTo>
                    <a:pt x="64" y="172"/>
                    <a:pt x="64" y="173"/>
                    <a:pt x="63" y="174"/>
                  </a:cubicBezTo>
                  <a:close/>
                  <a:moveTo>
                    <a:pt x="87" y="195"/>
                  </a:moveTo>
                  <a:cubicBezTo>
                    <a:pt x="87" y="194"/>
                    <a:pt x="87" y="194"/>
                    <a:pt x="88" y="194"/>
                  </a:cubicBezTo>
                  <a:cubicBezTo>
                    <a:pt x="87" y="193"/>
                    <a:pt x="87" y="193"/>
                    <a:pt x="87" y="193"/>
                  </a:cubicBezTo>
                  <a:cubicBezTo>
                    <a:pt x="87" y="194"/>
                    <a:pt x="86" y="194"/>
                    <a:pt x="87" y="195"/>
                  </a:cubicBezTo>
                  <a:close/>
                  <a:moveTo>
                    <a:pt x="89" y="196"/>
                  </a:moveTo>
                  <a:cubicBezTo>
                    <a:pt x="89" y="196"/>
                    <a:pt x="90" y="197"/>
                    <a:pt x="90" y="197"/>
                  </a:cubicBezTo>
                  <a:cubicBezTo>
                    <a:pt x="90" y="196"/>
                    <a:pt x="90" y="196"/>
                    <a:pt x="89" y="196"/>
                  </a:cubicBezTo>
                  <a:close/>
                  <a:moveTo>
                    <a:pt x="70" y="180"/>
                  </a:moveTo>
                  <a:cubicBezTo>
                    <a:pt x="70" y="180"/>
                    <a:pt x="70" y="180"/>
                    <a:pt x="70" y="179"/>
                  </a:cubicBezTo>
                  <a:cubicBezTo>
                    <a:pt x="70" y="179"/>
                    <a:pt x="69" y="179"/>
                    <a:pt x="69" y="180"/>
                  </a:cubicBezTo>
                  <a:cubicBezTo>
                    <a:pt x="69" y="180"/>
                    <a:pt x="69" y="180"/>
                    <a:pt x="70" y="180"/>
                  </a:cubicBezTo>
                  <a:close/>
                  <a:moveTo>
                    <a:pt x="63" y="175"/>
                  </a:moveTo>
                  <a:cubicBezTo>
                    <a:pt x="62" y="175"/>
                    <a:pt x="61" y="176"/>
                    <a:pt x="61" y="177"/>
                  </a:cubicBezTo>
                  <a:cubicBezTo>
                    <a:pt x="62" y="177"/>
                    <a:pt x="63" y="175"/>
                    <a:pt x="63" y="174"/>
                  </a:cubicBezTo>
                  <a:cubicBezTo>
                    <a:pt x="63" y="174"/>
                    <a:pt x="63" y="175"/>
                    <a:pt x="63" y="175"/>
                  </a:cubicBezTo>
                  <a:close/>
                  <a:moveTo>
                    <a:pt x="88" y="201"/>
                  </a:moveTo>
                  <a:cubicBezTo>
                    <a:pt x="88" y="202"/>
                    <a:pt x="88" y="202"/>
                    <a:pt x="89" y="202"/>
                  </a:cubicBezTo>
                  <a:cubicBezTo>
                    <a:pt x="89" y="201"/>
                    <a:pt x="89" y="201"/>
                    <a:pt x="90" y="200"/>
                  </a:cubicBezTo>
                  <a:cubicBezTo>
                    <a:pt x="90" y="200"/>
                    <a:pt x="90" y="200"/>
                    <a:pt x="90" y="199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89" y="200"/>
                    <a:pt x="89" y="201"/>
                    <a:pt x="88" y="201"/>
                  </a:cubicBezTo>
                  <a:close/>
                  <a:moveTo>
                    <a:pt x="92" y="203"/>
                  </a:moveTo>
                  <a:cubicBezTo>
                    <a:pt x="92" y="203"/>
                    <a:pt x="93" y="202"/>
                    <a:pt x="93" y="202"/>
                  </a:cubicBezTo>
                  <a:cubicBezTo>
                    <a:pt x="92" y="202"/>
                    <a:pt x="92" y="202"/>
                    <a:pt x="92" y="203"/>
                  </a:cubicBezTo>
                  <a:close/>
                  <a:moveTo>
                    <a:pt x="62" y="177"/>
                  </a:moveTo>
                  <a:cubicBezTo>
                    <a:pt x="62" y="177"/>
                    <a:pt x="63" y="177"/>
                    <a:pt x="63" y="176"/>
                  </a:cubicBezTo>
                  <a:cubicBezTo>
                    <a:pt x="62" y="176"/>
                    <a:pt x="62" y="177"/>
                    <a:pt x="62" y="177"/>
                  </a:cubicBezTo>
                  <a:close/>
                  <a:moveTo>
                    <a:pt x="62" y="177"/>
                  </a:moveTo>
                  <a:cubicBezTo>
                    <a:pt x="62" y="178"/>
                    <a:pt x="63" y="178"/>
                    <a:pt x="63" y="178"/>
                  </a:cubicBezTo>
                  <a:cubicBezTo>
                    <a:pt x="63" y="177"/>
                    <a:pt x="63" y="177"/>
                    <a:pt x="62" y="177"/>
                  </a:cubicBezTo>
                  <a:close/>
                  <a:moveTo>
                    <a:pt x="90" y="205"/>
                  </a:moveTo>
                  <a:cubicBezTo>
                    <a:pt x="90" y="205"/>
                    <a:pt x="92" y="204"/>
                    <a:pt x="91" y="203"/>
                  </a:cubicBezTo>
                  <a:cubicBezTo>
                    <a:pt x="91" y="203"/>
                    <a:pt x="90" y="204"/>
                    <a:pt x="90" y="205"/>
                  </a:cubicBezTo>
                  <a:close/>
                  <a:moveTo>
                    <a:pt x="89" y="203"/>
                  </a:moveTo>
                  <a:cubicBezTo>
                    <a:pt x="90" y="204"/>
                    <a:pt x="91" y="202"/>
                    <a:pt x="90" y="202"/>
                  </a:cubicBezTo>
                  <a:cubicBezTo>
                    <a:pt x="90" y="203"/>
                    <a:pt x="90" y="203"/>
                    <a:pt x="89" y="203"/>
                  </a:cubicBezTo>
                  <a:close/>
                  <a:moveTo>
                    <a:pt x="78" y="193"/>
                  </a:moveTo>
                  <a:cubicBezTo>
                    <a:pt x="76" y="194"/>
                    <a:pt x="79" y="195"/>
                    <a:pt x="78" y="196"/>
                  </a:cubicBezTo>
                  <a:cubicBezTo>
                    <a:pt x="79" y="196"/>
                    <a:pt x="80" y="194"/>
                    <a:pt x="80" y="194"/>
                  </a:cubicBezTo>
                  <a:cubicBezTo>
                    <a:pt x="79" y="195"/>
                    <a:pt x="78" y="194"/>
                    <a:pt x="78" y="193"/>
                  </a:cubicBezTo>
                  <a:close/>
                  <a:moveTo>
                    <a:pt x="70" y="188"/>
                  </a:moveTo>
                  <a:cubicBezTo>
                    <a:pt x="69" y="188"/>
                    <a:pt x="70" y="188"/>
                    <a:pt x="69" y="188"/>
                  </a:cubicBezTo>
                  <a:cubicBezTo>
                    <a:pt x="69" y="189"/>
                    <a:pt x="67" y="189"/>
                    <a:pt x="68" y="190"/>
                  </a:cubicBezTo>
                  <a:cubicBezTo>
                    <a:pt x="68" y="189"/>
                    <a:pt x="70" y="190"/>
                    <a:pt x="70" y="188"/>
                  </a:cubicBezTo>
                  <a:cubicBezTo>
                    <a:pt x="70" y="188"/>
                    <a:pt x="70" y="188"/>
                    <a:pt x="70" y="188"/>
                  </a:cubicBezTo>
                  <a:close/>
                  <a:moveTo>
                    <a:pt x="66" y="185"/>
                  </a:moveTo>
                  <a:cubicBezTo>
                    <a:pt x="65" y="185"/>
                    <a:pt x="65" y="185"/>
                    <a:pt x="66" y="186"/>
                  </a:cubicBezTo>
                  <a:cubicBezTo>
                    <a:pt x="66" y="185"/>
                    <a:pt x="66" y="184"/>
                    <a:pt x="66" y="185"/>
                  </a:cubicBezTo>
                  <a:close/>
                  <a:moveTo>
                    <a:pt x="79" y="199"/>
                  </a:moveTo>
                  <a:cubicBezTo>
                    <a:pt x="80" y="199"/>
                    <a:pt x="81" y="198"/>
                    <a:pt x="81" y="198"/>
                  </a:cubicBezTo>
                  <a:cubicBezTo>
                    <a:pt x="80" y="198"/>
                    <a:pt x="79" y="199"/>
                    <a:pt x="79" y="199"/>
                  </a:cubicBezTo>
                  <a:close/>
                  <a:moveTo>
                    <a:pt x="84" y="202"/>
                  </a:moveTo>
                  <a:cubicBezTo>
                    <a:pt x="85" y="202"/>
                    <a:pt x="85" y="201"/>
                    <a:pt x="85" y="201"/>
                  </a:cubicBezTo>
                  <a:cubicBezTo>
                    <a:pt x="84" y="201"/>
                    <a:pt x="84" y="202"/>
                    <a:pt x="84" y="202"/>
                  </a:cubicBezTo>
                  <a:close/>
                  <a:moveTo>
                    <a:pt x="58" y="182"/>
                  </a:moveTo>
                  <a:cubicBezTo>
                    <a:pt x="58" y="183"/>
                    <a:pt x="60" y="181"/>
                    <a:pt x="59" y="181"/>
                  </a:cubicBezTo>
                  <a:cubicBezTo>
                    <a:pt x="59" y="181"/>
                    <a:pt x="57" y="182"/>
                    <a:pt x="58" y="182"/>
                  </a:cubicBezTo>
                  <a:close/>
                  <a:moveTo>
                    <a:pt x="76" y="197"/>
                  </a:moveTo>
                  <a:cubicBezTo>
                    <a:pt x="77" y="198"/>
                    <a:pt x="78" y="196"/>
                    <a:pt x="77" y="197"/>
                  </a:cubicBezTo>
                  <a:cubicBezTo>
                    <a:pt x="77" y="197"/>
                    <a:pt x="76" y="197"/>
                    <a:pt x="76" y="197"/>
                  </a:cubicBezTo>
                  <a:close/>
                  <a:moveTo>
                    <a:pt x="68" y="191"/>
                  </a:moveTo>
                  <a:cubicBezTo>
                    <a:pt x="68" y="191"/>
                    <a:pt x="68" y="191"/>
                    <a:pt x="69" y="191"/>
                  </a:cubicBezTo>
                  <a:cubicBezTo>
                    <a:pt x="68" y="191"/>
                    <a:pt x="69" y="190"/>
                    <a:pt x="69" y="190"/>
                  </a:cubicBezTo>
                  <a:cubicBezTo>
                    <a:pt x="68" y="190"/>
                    <a:pt x="68" y="191"/>
                    <a:pt x="68" y="191"/>
                  </a:cubicBezTo>
                  <a:close/>
                  <a:moveTo>
                    <a:pt x="69" y="194"/>
                  </a:moveTo>
                  <a:cubicBezTo>
                    <a:pt x="70" y="195"/>
                    <a:pt x="70" y="194"/>
                    <a:pt x="71" y="194"/>
                  </a:cubicBezTo>
                  <a:cubicBezTo>
                    <a:pt x="70" y="193"/>
                    <a:pt x="71" y="193"/>
                    <a:pt x="70" y="193"/>
                  </a:cubicBezTo>
                  <a:cubicBezTo>
                    <a:pt x="70" y="193"/>
                    <a:pt x="70" y="194"/>
                    <a:pt x="69" y="194"/>
                  </a:cubicBezTo>
                  <a:close/>
                  <a:moveTo>
                    <a:pt x="64" y="195"/>
                  </a:moveTo>
                  <a:cubicBezTo>
                    <a:pt x="64" y="194"/>
                    <a:pt x="64" y="195"/>
                    <a:pt x="64" y="194"/>
                  </a:cubicBezTo>
                  <a:cubicBezTo>
                    <a:pt x="65" y="193"/>
                    <a:pt x="65" y="191"/>
                    <a:pt x="67" y="190"/>
                  </a:cubicBezTo>
                  <a:cubicBezTo>
                    <a:pt x="67" y="191"/>
                    <a:pt x="67" y="192"/>
                    <a:pt x="68" y="191"/>
                  </a:cubicBezTo>
                  <a:cubicBezTo>
                    <a:pt x="67" y="193"/>
                    <a:pt x="66" y="194"/>
                    <a:pt x="65" y="195"/>
                  </a:cubicBezTo>
                  <a:cubicBezTo>
                    <a:pt x="65" y="194"/>
                    <a:pt x="66" y="194"/>
                    <a:pt x="66" y="193"/>
                  </a:cubicBezTo>
                  <a:cubicBezTo>
                    <a:pt x="65" y="192"/>
                    <a:pt x="65" y="195"/>
                    <a:pt x="64" y="195"/>
                  </a:cubicBezTo>
                  <a:cubicBezTo>
                    <a:pt x="64" y="195"/>
                    <a:pt x="64" y="195"/>
                    <a:pt x="64" y="195"/>
                  </a:cubicBezTo>
                  <a:close/>
                  <a:moveTo>
                    <a:pt x="66" y="192"/>
                  </a:moveTo>
                  <a:cubicBezTo>
                    <a:pt x="66" y="192"/>
                    <a:pt x="68" y="192"/>
                    <a:pt x="67" y="191"/>
                  </a:cubicBezTo>
                  <a:cubicBezTo>
                    <a:pt x="67" y="192"/>
                    <a:pt x="66" y="192"/>
                    <a:pt x="66" y="192"/>
                  </a:cubicBezTo>
                  <a:close/>
                  <a:moveTo>
                    <a:pt x="68" y="196"/>
                  </a:moveTo>
                  <a:cubicBezTo>
                    <a:pt x="69" y="196"/>
                    <a:pt x="69" y="195"/>
                    <a:pt x="69" y="195"/>
                  </a:cubicBezTo>
                  <a:cubicBezTo>
                    <a:pt x="69" y="195"/>
                    <a:pt x="68" y="196"/>
                    <a:pt x="68" y="196"/>
                  </a:cubicBezTo>
                  <a:close/>
                  <a:moveTo>
                    <a:pt x="81" y="205"/>
                  </a:moveTo>
                  <a:cubicBezTo>
                    <a:pt x="81" y="206"/>
                    <a:pt x="80" y="206"/>
                    <a:pt x="80" y="207"/>
                  </a:cubicBezTo>
                  <a:cubicBezTo>
                    <a:pt x="81" y="207"/>
                    <a:pt x="81" y="206"/>
                    <a:pt x="81" y="205"/>
                  </a:cubicBezTo>
                  <a:close/>
                  <a:moveTo>
                    <a:pt x="85" y="210"/>
                  </a:moveTo>
                  <a:cubicBezTo>
                    <a:pt x="85" y="211"/>
                    <a:pt x="84" y="211"/>
                    <a:pt x="84" y="213"/>
                  </a:cubicBezTo>
                  <a:cubicBezTo>
                    <a:pt x="84" y="212"/>
                    <a:pt x="87" y="210"/>
                    <a:pt x="86" y="210"/>
                  </a:cubicBezTo>
                  <a:cubicBezTo>
                    <a:pt x="86" y="210"/>
                    <a:pt x="85" y="210"/>
                    <a:pt x="85" y="210"/>
                  </a:cubicBezTo>
                  <a:close/>
                  <a:moveTo>
                    <a:pt x="81" y="210"/>
                  </a:moveTo>
                  <a:cubicBezTo>
                    <a:pt x="82" y="210"/>
                    <a:pt x="83" y="209"/>
                    <a:pt x="83" y="207"/>
                  </a:cubicBezTo>
                  <a:cubicBezTo>
                    <a:pt x="82" y="208"/>
                    <a:pt x="81" y="209"/>
                    <a:pt x="81" y="210"/>
                  </a:cubicBezTo>
                  <a:close/>
                  <a:moveTo>
                    <a:pt x="67" y="196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6" y="194"/>
                    <a:pt x="67" y="195"/>
                    <a:pt x="67" y="196"/>
                  </a:cubicBezTo>
                  <a:close/>
                  <a:moveTo>
                    <a:pt x="54" y="186"/>
                  </a:moveTo>
                  <a:cubicBezTo>
                    <a:pt x="55" y="186"/>
                    <a:pt x="55" y="186"/>
                    <a:pt x="55" y="186"/>
                  </a:cubicBezTo>
                  <a:cubicBezTo>
                    <a:pt x="55" y="186"/>
                    <a:pt x="55" y="187"/>
                    <a:pt x="55" y="187"/>
                  </a:cubicBezTo>
                  <a:cubicBezTo>
                    <a:pt x="56" y="186"/>
                    <a:pt x="55" y="186"/>
                    <a:pt x="55" y="186"/>
                  </a:cubicBezTo>
                  <a:cubicBezTo>
                    <a:pt x="55" y="185"/>
                    <a:pt x="55" y="186"/>
                    <a:pt x="54" y="186"/>
                  </a:cubicBezTo>
                  <a:cubicBezTo>
                    <a:pt x="54" y="186"/>
                    <a:pt x="54" y="186"/>
                    <a:pt x="54" y="186"/>
                  </a:cubicBezTo>
                  <a:close/>
                  <a:moveTo>
                    <a:pt x="63" y="194"/>
                  </a:moveTo>
                  <a:cubicBezTo>
                    <a:pt x="63" y="194"/>
                    <a:pt x="64" y="194"/>
                    <a:pt x="64" y="193"/>
                  </a:cubicBezTo>
                  <a:cubicBezTo>
                    <a:pt x="63" y="193"/>
                    <a:pt x="62" y="194"/>
                    <a:pt x="63" y="194"/>
                  </a:cubicBezTo>
                  <a:close/>
                  <a:moveTo>
                    <a:pt x="68" y="198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68" y="197"/>
                    <a:pt x="67" y="198"/>
                    <a:pt x="68" y="198"/>
                  </a:cubicBezTo>
                  <a:close/>
                  <a:moveTo>
                    <a:pt x="68" y="200"/>
                  </a:moveTo>
                  <a:cubicBezTo>
                    <a:pt x="69" y="201"/>
                    <a:pt x="69" y="200"/>
                    <a:pt x="70" y="200"/>
                  </a:cubicBezTo>
                  <a:cubicBezTo>
                    <a:pt x="70" y="200"/>
                    <a:pt x="70" y="199"/>
                    <a:pt x="70" y="199"/>
                  </a:cubicBezTo>
                  <a:cubicBezTo>
                    <a:pt x="70" y="199"/>
                    <a:pt x="70" y="199"/>
                    <a:pt x="70" y="198"/>
                  </a:cubicBezTo>
                  <a:cubicBezTo>
                    <a:pt x="69" y="199"/>
                    <a:pt x="69" y="200"/>
                    <a:pt x="68" y="200"/>
                  </a:cubicBezTo>
                  <a:close/>
                  <a:moveTo>
                    <a:pt x="53" y="186"/>
                  </a:moveTo>
                  <a:cubicBezTo>
                    <a:pt x="53" y="185"/>
                    <a:pt x="54" y="185"/>
                    <a:pt x="53" y="184"/>
                  </a:cubicBezTo>
                  <a:cubicBezTo>
                    <a:pt x="53" y="184"/>
                    <a:pt x="53" y="185"/>
                    <a:pt x="53" y="186"/>
                  </a:cubicBezTo>
                  <a:close/>
                  <a:moveTo>
                    <a:pt x="66" y="197"/>
                  </a:moveTo>
                  <a:cubicBezTo>
                    <a:pt x="67" y="196"/>
                    <a:pt x="66" y="197"/>
                    <a:pt x="66" y="196"/>
                  </a:cubicBezTo>
                  <a:cubicBezTo>
                    <a:pt x="66" y="196"/>
                    <a:pt x="66" y="197"/>
                    <a:pt x="66" y="197"/>
                  </a:cubicBezTo>
                  <a:close/>
                  <a:moveTo>
                    <a:pt x="71" y="202"/>
                  </a:moveTo>
                  <a:cubicBezTo>
                    <a:pt x="71" y="202"/>
                    <a:pt x="72" y="202"/>
                    <a:pt x="72" y="201"/>
                  </a:cubicBezTo>
                  <a:cubicBezTo>
                    <a:pt x="71" y="201"/>
                    <a:pt x="70" y="202"/>
                    <a:pt x="71" y="202"/>
                  </a:cubicBezTo>
                  <a:close/>
                  <a:moveTo>
                    <a:pt x="60" y="193"/>
                  </a:moveTo>
                  <a:cubicBezTo>
                    <a:pt x="61" y="193"/>
                    <a:pt x="61" y="193"/>
                    <a:pt x="61" y="194"/>
                  </a:cubicBezTo>
                  <a:cubicBezTo>
                    <a:pt x="61" y="193"/>
                    <a:pt x="61" y="194"/>
                    <a:pt x="61" y="194"/>
                  </a:cubicBezTo>
                  <a:cubicBezTo>
                    <a:pt x="61" y="194"/>
                    <a:pt x="62" y="193"/>
                    <a:pt x="61" y="193"/>
                  </a:cubicBezTo>
                  <a:cubicBezTo>
                    <a:pt x="61" y="193"/>
                    <a:pt x="61" y="193"/>
                    <a:pt x="60" y="193"/>
                  </a:cubicBezTo>
                  <a:close/>
                  <a:moveTo>
                    <a:pt x="54" y="191"/>
                  </a:moveTo>
                  <a:cubicBezTo>
                    <a:pt x="55" y="191"/>
                    <a:pt x="56" y="190"/>
                    <a:pt x="56" y="189"/>
                  </a:cubicBezTo>
                  <a:cubicBezTo>
                    <a:pt x="55" y="189"/>
                    <a:pt x="54" y="190"/>
                    <a:pt x="54" y="191"/>
                  </a:cubicBezTo>
                  <a:close/>
                  <a:moveTo>
                    <a:pt x="76" y="210"/>
                  </a:moveTo>
                  <a:cubicBezTo>
                    <a:pt x="77" y="209"/>
                    <a:pt x="78" y="209"/>
                    <a:pt x="78" y="208"/>
                  </a:cubicBezTo>
                  <a:cubicBezTo>
                    <a:pt x="78" y="208"/>
                    <a:pt x="76" y="210"/>
                    <a:pt x="76" y="210"/>
                  </a:cubicBezTo>
                  <a:close/>
                  <a:moveTo>
                    <a:pt x="75" y="208"/>
                  </a:moveTo>
                  <a:cubicBezTo>
                    <a:pt x="75" y="208"/>
                    <a:pt x="75" y="208"/>
                    <a:pt x="75" y="208"/>
                  </a:cubicBezTo>
                  <a:cubicBezTo>
                    <a:pt x="75" y="208"/>
                    <a:pt x="75" y="207"/>
                    <a:pt x="75" y="207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4" y="207"/>
                    <a:pt x="75" y="207"/>
                    <a:pt x="74" y="208"/>
                  </a:cubicBezTo>
                  <a:lnTo>
                    <a:pt x="75" y="208"/>
                  </a:lnTo>
                  <a:close/>
                  <a:moveTo>
                    <a:pt x="74" y="206"/>
                  </a:moveTo>
                  <a:cubicBezTo>
                    <a:pt x="73" y="207"/>
                    <a:pt x="73" y="205"/>
                    <a:pt x="73" y="206"/>
                  </a:cubicBezTo>
                  <a:cubicBezTo>
                    <a:pt x="73" y="206"/>
                    <a:pt x="72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4" y="207"/>
                    <a:pt x="74" y="206"/>
                    <a:pt x="74" y="206"/>
                  </a:cubicBezTo>
                  <a:close/>
                  <a:moveTo>
                    <a:pt x="50" y="189"/>
                  </a:moveTo>
                  <a:cubicBezTo>
                    <a:pt x="51" y="190"/>
                    <a:pt x="52" y="189"/>
                    <a:pt x="51" y="188"/>
                  </a:cubicBezTo>
                  <a:cubicBezTo>
                    <a:pt x="51" y="189"/>
                    <a:pt x="51" y="189"/>
                    <a:pt x="50" y="189"/>
                  </a:cubicBezTo>
                  <a:close/>
                  <a:moveTo>
                    <a:pt x="53" y="192"/>
                  </a:moveTo>
                  <a:cubicBezTo>
                    <a:pt x="54" y="193"/>
                    <a:pt x="54" y="192"/>
                    <a:pt x="54" y="192"/>
                  </a:cubicBezTo>
                  <a:cubicBezTo>
                    <a:pt x="54" y="192"/>
                    <a:pt x="54" y="191"/>
                    <a:pt x="54" y="191"/>
                  </a:cubicBezTo>
                  <a:lnTo>
                    <a:pt x="53" y="192"/>
                  </a:lnTo>
                  <a:close/>
                  <a:moveTo>
                    <a:pt x="73" y="209"/>
                  </a:moveTo>
                  <a:cubicBezTo>
                    <a:pt x="73" y="209"/>
                    <a:pt x="73" y="210"/>
                    <a:pt x="73" y="209"/>
                  </a:cubicBezTo>
                  <a:cubicBezTo>
                    <a:pt x="73" y="209"/>
                    <a:pt x="74" y="210"/>
                    <a:pt x="74" y="209"/>
                  </a:cubicBezTo>
                  <a:cubicBezTo>
                    <a:pt x="74" y="209"/>
                    <a:pt x="74" y="208"/>
                    <a:pt x="74" y="208"/>
                  </a:cubicBezTo>
                  <a:cubicBezTo>
                    <a:pt x="73" y="209"/>
                    <a:pt x="73" y="208"/>
                    <a:pt x="73" y="208"/>
                  </a:cubicBezTo>
                  <a:cubicBezTo>
                    <a:pt x="73" y="208"/>
                    <a:pt x="73" y="209"/>
                    <a:pt x="73" y="209"/>
                  </a:cubicBezTo>
                  <a:cubicBezTo>
                    <a:pt x="73" y="209"/>
                    <a:pt x="73" y="209"/>
                    <a:pt x="73" y="209"/>
                  </a:cubicBezTo>
                  <a:close/>
                  <a:moveTo>
                    <a:pt x="49" y="190"/>
                  </a:moveTo>
                  <a:cubicBezTo>
                    <a:pt x="49" y="190"/>
                    <a:pt x="50" y="189"/>
                    <a:pt x="50" y="189"/>
                  </a:cubicBezTo>
                  <a:cubicBezTo>
                    <a:pt x="50" y="189"/>
                    <a:pt x="49" y="190"/>
                    <a:pt x="49" y="190"/>
                  </a:cubicBezTo>
                  <a:close/>
                  <a:moveTo>
                    <a:pt x="52" y="194"/>
                  </a:moveTo>
                  <a:cubicBezTo>
                    <a:pt x="53" y="194"/>
                    <a:pt x="54" y="193"/>
                    <a:pt x="53" y="192"/>
                  </a:cubicBezTo>
                  <a:cubicBezTo>
                    <a:pt x="53" y="193"/>
                    <a:pt x="52" y="193"/>
                    <a:pt x="52" y="194"/>
                  </a:cubicBezTo>
                  <a:close/>
                  <a:moveTo>
                    <a:pt x="66" y="205"/>
                  </a:moveTo>
                  <a:cubicBezTo>
                    <a:pt x="66" y="205"/>
                    <a:pt x="67" y="204"/>
                    <a:pt x="67" y="204"/>
                  </a:cubicBezTo>
                  <a:cubicBezTo>
                    <a:pt x="67" y="204"/>
                    <a:pt x="67" y="204"/>
                    <a:pt x="67" y="204"/>
                  </a:cubicBezTo>
                  <a:cubicBezTo>
                    <a:pt x="67" y="204"/>
                    <a:pt x="66" y="205"/>
                    <a:pt x="66" y="205"/>
                  </a:cubicBezTo>
                  <a:close/>
                  <a:moveTo>
                    <a:pt x="58" y="198"/>
                  </a:moveTo>
                  <a:cubicBezTo>
                    <a:pt x="57" y="198"/>
                    <a:pt x="57" y="197"/>
                    <a:pt x="57" y="197"/>
                  </a:cubicBezTo>
                  <a:cubicBezTo>
                    <a:pt x="56" y="197"/>
                    <a:pt x="57" y="198"/>
                    <a:pt x="58" y="198"/>
                  </a:cubicBezTo>
                  <a:close/>
                  <a:moveTo>
                    <a:pt x="50" y="197"/>
                  </a:moveTo>
                  <a:cubicBezTo>
                    <a:pt x="51" y="196"/>
                    <a:pt x="51" y="195"/>
                    <a:pt x="52" y="195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51" y="195"/>
                    <a:pt x="50" y="196"/>
                    <a:pt x="50" y="197"/>
                  </a:cubicBezTo>
                  <a:close/>
                  <a:moveTo>
                    <a:pt x="79" y="218"/>
                  </a:moveTo>
                  <a:cubicBezTo>
                    <a:pt x="80" y="219"/>
                    <a:pt x="80" y="218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lose/>
                  <a:moveTo>
                    <a:pt x="45" y="192"/>
                  </a:moveTo>
                  <a:cubicBezTo>
                    <a:pt x="45" y="192"/>
                    <a:pt x="47" y="192"/>
                    <a:pt x="46" y="191"/>
                  </a:cubicBezTo>
                  <a:cubicBezTo>
                    <a:pt x="46" y="192"/>
                    <a:pt x="45" y="191"/>
                    <a:pt x="45" y="192"/>
                  </a:cubicBezTo>
                  <a:close/>
                  <a:moveTo>
                    <a:pt x="42" y="196"/>
                  </a:moveTo>
                  <a:cubicBezTo>
                    <a:pt x="44" y="196"/>
                    <a:pt x="43" y="194"/>
                    <a:pt x="45" y="193"/>
                  </a:cubicBezTo>
                  <a:cubicBezTo>
                    <a:pt x="44" y="193"/>
                    <a:pt x="44" y="193"/>
                    <a:pt x="44" y="193"/>
                  </a:cubicBezTo>
                  <a:cubicBezTo>
                    <a:pt x="44" y="194"/>
                    <a:pt x="42" y="194"/>
                    <a:pt x="42" y="196"/>
                  </a:cubicBezTo>
                  <a:close/>
                  <a:moveTo>
                    <a:pt x="49" y="199"/>
                  </a:moveTo>
                  <a:cubicBezTo>
                    <a:pt x="49" y="198"/>
                    <a:pt x="50" y="198"/>
                    <a:pt x="49" y="197"/>
                  </a:cubicBezTo>
                  <a:cubicBezTo>
                    <a:pt x="49" y="198"/>
                    <a:pt x="48" y="198"/>
                    <a:pt x="49" y="199"/>
                  </a:cubicBezTo>
                  <a:close/>
                  <a:moveTo>
                    <a:pt x="67" y="214"/>
                  </a:moveTo>
                  <a:cubicBezTo>
                    <a:pt x="67" y="214"/>
                    <a:pt x="66" y="215"/>
                    <a:pt x="67" y="215"/>
                  </a:cubicBezTo>
                  <a:cubicBezTo>
                    <a:pt x="66" y="214"/>
                    <a:pt x="68" y="214"/>
                    <a:pt x="68" y="214"/>
                  </a:cubicBezTo>
                  <a:cubicBezTo>
                    <a:pt x="67" y="214"/>
                    <a:pt x="67" y="214"/>
                    <a:pt x="67" y="214"/>
                  </a:cubicBezTo>
                  <a:close/>
                  <a:moveTo>
                    <a:pt x="72" y="224"/>
                  </a:moveTo>
                  <a:cubicBezTo>
                    <a:pt x="72" y="224"/>
                    <a:pt x="74" y="222"/>
                    <a:pt x="74" y="221"/>
                  </a:cubicBezTo>
                  <a:cubicBezTo>
                    <a:pt x="74" y="222"/>
                    <a:pt x="72" y="224"/>
                    <a:pt x="72" y="224"/>
                  </a:cubicBezTo>
                  <a:close/>
                  <a:moveTo>
                    <a:pt x="59" y="212"/>
                  </a:moveTo>
                  <a:cubicBezTo>
                    <a:pt x="59" y="211"/>
                    <a:pt x="61" y="211"/>
                    <a:pt x="61" y="211"/>
                  </a:cubicBezTo>
                  <a:cubicBezTo>
                    <a:pt x="60" y="211"/>
                    <a:pt x="59" y="211"/>
                    <a:pt x="59" y="212"/>
                  </a:cubicBezTo>
                  <a:close/>
                  <a:moveTo>
                    <a:pt x="71" y="219"/>
                  </a:moveTo>
                  <a:cubicBezTo>
                    <a:pt x="71" y="219"/>
                    <a:pt x="70" y="219"/>
                    <a:pt x="70" y="218"/>
                  </a:cubicBezTo>
                  <a:cubicBezTo>
                    <a:pt x="70" y="219"/>
                    <a:pt x="70" y="219"/>
                    <a:pt x="71" y="219"/>
                  </a:cubicBezTo>
                  <a:close/>
                  <a:moveTo>
                    <a:pt x="41" y="197"/>
                  </a:moveTo>
                  <a:cubicBezTo>
                    <a:pt x="42" y="198"/>
                    <a:pt x="42" y="197"/>
                    <a:pt x="42" y="196"/>
                  </a:cubicBezTo>
                  <a:cubicBezTo>
                    <a:pt x="42" y="196"/>
                    <a:pt x="42" y="196"/>
                    <a:pt x="41" y="197"/>
                  </a:cubicBezTo>
                  <a:close/>
                  <a:moveTo>
                    <a:pt x="57" y="214"/>
                  </a:moveTo>
                  <a:cubicBezTo>
                    <a:pt x="57" y="214"/>
                    <a:pt x="57" y="214"/>
                    <a:pt x="57" y="215"/>
                  </a:cubicBezTo>
                  <a:cubicBezTo>
                    <a:pt x="58" y="214"/>
                    <a:pt x="58" y="214"/>
                    <a:pt x="58" y="213"/>
                  </a:cubicBezTo>
                  <a:cubicBezTo>
                    <a:pt x="58" y="214"/>
                    <a:pt x="58" y="214"/>
                    <a:pt x="57" y="214"/>
                  </a:cubicBezTo>
                  <a:close/>
                  <a:moveTo>
                    <a:pt x="62" y="219"/>
                  </a:moveTo>
                  <a:cubicBezTo>
                    <a:pt x="62" y="218"/>
                    <a:pt x="62" y="218"/>
                    <a:pt x="62" y="218"/>
                  </a:cubicBezTo>
                  <a:cubicBezTo>
                    <a:pt x="61" y="218"/>
                    <a:pt x="61" y="218"/>
                    <a:pt x="62" y="219"/>
                  </a:cubicBezTo>
                  <a:close/>
                  <a:moveTo>
                    <a:pt x="62" y="219"/>
                  </a:moveTo>
                  <a:cubicBezTo>
                    <a:pt x="62" y="220"/>
                    <a:pt x="63" y="220"/>
                    <a:pt x="63" y="220"/>
                  </a:cubicBezTo>
                  <a:cubicBezTo>
                    <a:pt x="63" y="220"/>
                    <a:pt x="62" y="219"/>
                    <a:pt x="62" y="219"/>
                  </a:cubicBezTo>
                  <a:close/>
                  <a:moveTo>
                    <a:pt x="43" y="206"/>
                  </a:moveTo>
                  <a:cubicBezTo>
                    <a:pt x="43" y="205"/>
                    <a:pt x="44" y="204"/>
                    <a:pt x="43" y="204"/>
                  </a:cubicBezTo>
                  <a:cubicBezTo>
                    <a:pt x="42" y="205"/>
                    <a:pt x="42" y="205"/>
                    <a:pt x="43" y="206"/>
                  </a:cubicBezTo>
                  <a:close/>
                  <a:moveTo>
                    <a:pt x="59" y="218"/>
                  </a:moveTo>
                  <a:cubicBezTo>
                    <a:pt x="60" y="219"/>
                    <a:pt x="60" y="218"/>
                    <a:pt x="60" y="217"/>
                  </a:cubicBezTo>
                  <a:cubicBezTo>
                    <a:pt x="60" y="217"/>
                    <a:pt x="59" y="218"/>
                    <a:pt x="59" y="218"/>
                  </a:cubicBezTo>
                  <a:close/>
                  <a:moveTo>
                    <a:pt x="57" y="218"/>
                  </a:moveTo>
                  <a:cubicBezTo>
                    <a:pt x="57" y="217"/>
                    <a:pt x="58" y="217"/>
                    <a:pt x="58" y="216"/>
                  </a:cubicBezTo>
                  <a:cubicBezTo>
                    <a:pt x="58" y="216"/>
                    <a:pt x="57" y="217"/>
                    <a:pt x="57" y="218"/>
                  </a:cubicBezTo>
                  <a:close/>
                  <a:moveTo>
                    <a:pt x="64" y="226"/>
                  </a:moveTo>
                  <a:cubicBezTo>
                    <a:pt x="65" y="225"/>
                    <a:pt x="66" y="225"/>
                    <a:pt x="66" y="224"/>
                  </a:cubicBezTo>
                  <a:cubicBezTo>
                    <a:pt x="66" y="224"/>
                    <a:pt x="66" y="224"/>
                    <a:pt x="66" y="223"/>
                  </a:cubicBezTo>
                  <a:cubicBezTo>
                    <a:pt x="65" y="224"/>
                    <a:pt x="64" y="225"/>
                    <a:pt x="64" y="226"/>
                  </a:cubicBezTo>
                  <a:close/>
                  <a:moveTo>
                    <a:pt x="49" y="214"/>
                  </a:moveTo>
                  <a:cubicBezTo>
                    <a:pt x="50" y="214"/>
                    <a:pt x="51" y="213"/>
                    <a:pt x="51" y="212"/>
                  </a:cubicBezTo>
                  <a:cubicBezTo>
                    <a:pt x="50" y="213"/>
                    <a:pt x="49" y="213"/>
                    <a:pt x="49" y="214"/>
                  </a:cubicBezTo>
                  <a:close/>
                  <a:moveTo>
                    <a:pt x="57" y="221"/>
                  </a:moveTo>
                  <a:cubicBezTo>
                    <a:pt x="58" y="220"/>
                    <a:pt x="59" y="220"/>
                    <a:pt x="59" y="219"/>
                  </a:cubicBezTo>
                  <a:cubicBezTo>
                    <a:pt x="58" y="219"/>
                    <a:pt x="56" y="220"/>
                    <a:pt x="57" y="221"/>
                  </a:cubicBezTo>
                  <a:close/>
                  <a:moveTo>
                    <a:pt x="41" y="208"/>
                  </a:moveTo>
                  <a:cubicBezTo>
                    <a:pt x="41" y="208"/>
                    <a:pt x="41" y="207"/>
                    <a:pt x="41" y="207"/>
                  </a:cubicBezTo>
                  <a:cubicBezTo>
                    <a:pt x="41" y="207"/>
                    <a:pt x="40" y="208"/>
                    <a:pt x="41" y="208"/>
                  </a:cubicBezTo>
                  <a:close/>
                  <a:moveTo>
                    <a:pt x="62" y="226"/>
                  </a:moveTo>
                  <a:cubicBezTo>
                    <a:pt x="62" y="225"/>
                    <a:pt x="63" y="225"/>
                    <a:pt x="62" y="224"/>
                  </a:cubicBezTo>
                  <a:cubicBezTo>
                    <a:pt x="62" y="225"/>
                    <a:pt x="61" y="225"/>
                    <a:pt x="62" y="226"/>
                  </a:cubicBezTo>
                  <a:close/>
                  <a:moveTo>
                    <a:pt x="53" y="219"/>
                  </a:moveTo>
                  <a:cubicBezTo>
                    <a:pt x="54" y="219"/>
                    <a:pt x="54" y="220"/>
                    <a:pt x="55" y="219"/>
                  </a:cubicBezTo>
                  <a:cubicBezTo>
                    <a:pt x="54" y="219"/>
                    <a:pt x="54" y="218"/>
                    <a:pt x="53" y="219"/>
                  </a:cubicBezTo>
                  <a:close/>
                  <a:moveTo>
                    <a:pt x="68" y="232"/>
                  </a:moveTo>
                  <a:cubicBezTo>
                    <a:pt x="69" y="233"/>
                    <a:pt x="70" y="231"/>
                    <a:pt x="69" y="231"/>
                  </a:cubicBezTo>
                  <a:cubicBezTo>
                    <a:pt x="69" y="231"/>
                    <a:pt x="69" y="232"/>
                    <a:pt x="68" y="232"/>
                  </a:cubicBezTo>
                  <a:close/>
                  <a:moveTo>
                    <a:pt x="55" y="224"/>
                  </a:moveTo>
                  <a:cubicBezTo>
                    <a:pt x="56" y="223"/>
                    <a:pt x="57" y="222"/>
                    <a:pt x="57" y="221"/>
                  </a:cubicBezTo>
                  <a:cubicBezTo>
                    <a:pt x="56" y="222"/>
                    <a:pt x="56" y="223"/>
                    <a:pt x="55" y="224"/>
                  </a:cubicBezTo>
                  <a:close/>
                  <a:moveTo>
                    <a:pt x="62" y="228"/>
                  </a:moveTo>
                  <a:cubicBezTo>
                    <a:pt x="63" y="228"/>
                    <a:pt x="63" y="228"/>
                    <a:pt x="64" y="228"/>
                  </a:cubicBezTo>
                  <a:cubicBezTo>
                    <a:pt x="63" y="227"/>
                    <a:pt x="64" y="227"/>
                    <a:pt x="63" y="226"/>
                  </a:cubicBezTo>
                  <a:cubicBezTo>
                    <a:pt x="63" y="227"/>
                    <a:pt x="62" y="228"/>
                    <a:pt x="62" y="228"/>
                  </a:cubicBezTo>
                  <a:close/>
                  <a:moveTo>
                    <a:pt x="53" y="220"/>
                  </a:moveTo>
                  <a:cubicBezTo>
                    <a:pt x="53" y="220"/>
                    <a:pt x="54" y="219"/>
                    <a:pt x="53" y="219"/>
                  </a:cubicBezTo>
                  <a:cubicBezTo>
                    <a:pt x="52" y="221"/>
                    <a:pt x="51" y="222"/>
                    <a:pt x="53" y="220"/>
                  </a:cubicBezTo>
                  <a:close/>
                  <a:moveTo>
                    <a:pt x="47" y="216"/>
                  </a:moveTo>
                  <a:cubicBezTo>
                    <a:pt x="47" y="217"/>
                    <a:pt x="46" y="217"/>
                    <a:pt x="47" y="218"/>
                  </a:cubicBezTo>
                  <a:cubicBezTo>
                    <a:pt x="47" y="217"/>
                    <a:pt x="47" y="217"/>
                    <a:pt x="48" y="217"/>
                  </a:cubicBezTo>
                  <a:cubicBezTo>
                    <a:pt x="48" y="216"/>
                    <a:pt x="48" y="216"/>
                    <a:pt x="47" y="216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8"/>
                  </a:cubicBezTo>
                  <a:cubicBezTo>
                    <a:pt x="59" y="227"/>
                    <a:pt x="60" y="227"/>
                    <a:pt x="60" y="226"/>
                  </a:cubicBezTo>
                  <a:cubicBezTo>
                    <a:pt x="60" y="227"/>
                    <a:pt x="59" y="226"/>
                    <a:pt x="59" y="227"/>
                  </a:cubicBezTo>
                  <a:close/>
                  <a:moveTo>
                    <a:pt x="57" y="227"/>
                  </a:moveTo>
                  <a:cubicBezTo>
                    <a:pt x="57" y="227"/>
                    <a:pt x="59" y="226"/>
                    <a:pt x="58" y="226"/>
                  </a:cubicBezTo>
                  <a:cubicBezTo>
                    <a:pt x="58" y="226"/>
                    <a:pt x="57" y="226"/>
                    <a:pt x="57" y="227"/>
                  </a:cubicBezTo>
                  <a:close/>
                  <a:moveTo>
                    <a:pt x="51" y="223"/>
                  </a:moveTo>
                  <a:cubicBezTo>
                    <a:pt x="51" y="222"/>
                    <a:pt x="52" y="222"/>
                    <a:pt x="52" y="221"/>
                  </a:cubicBezTo>
                  <a:cubicBezTo>
                    <a:pt x="51" y="222"/>
                    <a:pt x="51" y="222"/>
                    <a:pt x="51" y="223"/>
                  </a:cubicBezTo>
                  <a:close/>
                  <a:moveTo>
                    <a:pt x="33" y="211"/>
                  </a:moveTo>
                  <a:cubicBezTo>
                    <a:pt x="34" y="212"/>
                    <a:pt x="35" y="210"/>
                    <a:pt x="35" y="209"/>
                  </a:cubicBezTo>
                  <a:cubicBezTo>
                    <a:pt x="34" y="210"/>
                    <a:pt x="34" y="211"/>
                    <a:pt x="33" y="211"/>
                  </a:cubicBezTo>
                  <a:close/>
                  <a:moveTo>
                    <a:pt x="40" y="214"/>
                  </a:moveTo>
                  <a:cubicBezTo>
                    <a:pt x="40" y="214"/>
                    <a:pt x="41" y="214"/>
                    <a:pt x="40" y="213"/>
                  </a:cubicBezTo>
                  <a:cubicBezTo>
                    <a:pt x="40" y="213"/>
                    <a:pt x="39" y="214"/>
                    <a:pt x="40" y="214"/>
                  </a:cubicBezTo>
                  <a:close/>
                  <a:moveTo>
                    <a:pt x="35" y="215"/>
                  </a:moveTo>
                  <a:cubicBezTo>
                    <a:pt x="36" y="215"/>
                    <a:pt x="37" y="214"/>
                    <a:pt x="37" y="213"/>
                  </a:cubicBezTo>
                  <a:cubicBezTo>
                    <a:pt x="36" y="214"/>
                    <a:pt x="35" y="215"/>
                    <a:pt x="35" y="215"/>
                  </a:cubicBezTo>
                  <a:close/>
                  <a:moveTo>
                    <a:pt x="48" y="223"/>
                  </a:moveTo>
                  <a:cubicBezTo>
                    <a:pt x="49" y="223"/>
                    <a:pt x="49" y="222"/>
                    <a:pt x="48" y="222"/>
                  </a:cubicBezTo>
                  <a:cubicBezTo>
                    <a:pt x="48" y="222"/>
                    <a:pt x="48" y="223"/>
                    <a:pt x="48" y="223"/>
                  </a:cubicBezTo>
                  <a:close/>
                  <a:moveTo>
                    <a:pt x="38" y="217"/>
                  </a:moveTo>
                  <a:cubicBezTo>
                    <a:pt x="38" y="217"/>
                    <a:pt x="39" y="216"/>
                    <a:pt x="39" y="215"/>
                  </a:cubicBezTo>
                  <a:lnTo>
                    <a:pt x="38" y="217"/>
                  </a:lnTo>
                  <a:close/>
                  <a:moveTo>
                    <a:pt x="43" y="223"/>
                  </a:moveTo>
                  <a:cubicBezTo>
                    <a:pt x="43" y="223"/>
                    <a:pt x="45" y="222"/>
                    <a:pt x="44" y="221"/>
                  </a:cubicBezTo>
                  <a:cubicBezTo>
                    <a:pt x="44" y="222"/>
                    <a:pt x="42" y="223"/>
                    <a:pt x="43" y="223"/>
                  </a:cubicBezTo>
                  <a:close/>
                  <a:moveTo>
                    <a:pt x="62" y="237"/>
                  </a:moveTo>
                  <a:cubicBezTo>
                    <a:pt x="62" y="237"/>
                    <a:pt x="63" y="236"/>
                    <a:pt x="62" y="235"/>
                  </a:cubicBezTo>
                  <a:cubicBezTo>
                    <a:pt x="62" y="236"/>
                    <a:pt x="61" y="237"/>
                    <a:pt x="62" y="237"/>
                  </a:cubicBezTo>
                  <a:close/>
                  <a:moveTo>
                    <a:pt x="30" y="213"/>
                  </a:moveTo>
                  <a:cubicBezTo>
                    <a:pt x="30" y="212"/>
                    <a:pt x="31" y="212"/>
                    <a:pt x="30" y="211"/>
                  </a:cubicBezTo>
                  <a:cubicBezTo>
                    <a:pt x="30" y="212"/>
                    <a:pt x="29" y="212"/>
                    <a:pt x="30" y="213"/>
                  </a:cubicBezTo>
                  <a:close/>
                  <a:moveTo>
                    <a:pt x="49" y="228"/>
                  </a:moveTo>
                  <a:cubicBezTo>
                    <a:pt x="50" y="229"/>
                    <a:pt x="50" y="227"/>
                    <a:pt x="50" y="228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1" y="227"/>
                    <a:pt x="51" y="227"/>
                    <a:pt x="51" y="227"/>
                  </a:cubicBezTo>
                  <a:cubicBezTo>
                    <a:pt x="50" y="228"/>
                    <a:pt x="49" y="227"/>
                    <a:pt x="49" y="228"/>
                  </a:cubicBezTo>
                  <a:close/>
                  <a:moveTo>
                    <a:pt x="44" y="225"/>
                  </a:moveTo>
                  <a:cubicBezTo>
                    <a:pt x="44" y="224"/>
                    <a:pt x="45" y="224"/>
                    <a:pt x="44" y="223"/>
                  </a:cubicBezTo>
                  <a:cubicBezTo>
                    <a:pt x="44" y="224"/>
                    <a:pt x="44" y="224"/>
                    <a:pt x="44" y="225"/>
                  </a:cubicBezTo>
                  <a:close/>
                  <a:moveTo>
                    <a:pt x="64" y="238"/>
                  </a:moveTo>
                  <a:cubicBezTo>
                    <a:pt x="63" y="238"/>
                    <a:pt x="63" y="239"/>
                    <a:pt x="63" y="239"/>
                  </a:cubicBezTo>
                  <a:cubicBezTo>
                    <a:pt x="64" y="239"/>
                    <a:pt x="64" y="239"/>
                    <a:pt x="64" y="238"/>
                  </a:cubicBezTo>
                  <a:close/>
                  <a:moveTo>
                    <a:pt x="29" y="217"/>
                  </a:moveTo>
                  <a:cubicBezTo>
                    <a:pt x="30" y="217"/>
                    <a:pt x="30" y="216"/>
                    <a:pt x="30" y="215"/>
                  </a:cubicBezTo>
                  <a:cubicBezTo>
                    <a:pt x="30" y="216"/>
                    <a:pt x="29" y="216"/>
                    <a:pt x="29" y="217"/>
                  </a:cubicBezTo>
                  <a:close/>
                  <a:moveTo>
                    <a:pt x="55" y="237"/>
                  </a:moveTo>
                  <a:cubicBezTo>
                    <a:pt x="55" y="236"/>
                    <a:pt x="56" y="236"/>
                    <a:pt x="56" y="235"/>
                  </a:cubicBezTo>
                  <a:cubicBezTo>
                    <a:pt x="55" y="235"/>
                    <a:pt x="55" y="236"/>
                    <a:pt x="55" y="237"/>
                  </a:cubicBezTo>
                  <a:close/>
                  <a:moveTo>
                    <a:pt x="47" y="231"/>
                  </a:moveTo>
                  <a:cubicBezTo>
                    <a:pt x="47" y="232"/>
                    <a:pt x="48" y="230"/>
                    <a:pt x="48" y="230"/>
                  </a:cubicBezTo>
                  <a:cubicBezTo>
                    <a:pt x="47" y="230"/>
                    <a:pt x="47" y="230"/>
                    <a:pt x="47" y="231"/>
                  </a:cubicBezTo>
                  <a:close/>
                  <a:moveTo>
                    <a:pt x="61" y="240"/>
                  </a:moveTo>
                  <a:cubicBezTo>
                    <a:pt x="62" y="240"/>
                    <a:pt x="61" y="240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lose/>
                  <a:moveTo>
                    <a:pt x="34" y="223"/>
                  </a:moveTo>
                  <a:cubicBezTo>
                    <a:pt x="34" y="222"/>
                    <a:pt x="35" y="222"/>
                    <a:pt x="35" y="221"/>
                  </a:cubicBezTo>
                  <a:cubicBezTo>
                    <a:pt x="34" y="221"/>
                    <a:pt x="33" y="222"/>
                    <a:pt x="34" y="223"/>
                  </a:cubicBezTo>
                  <a:close/>
                  <a:moveTo>
                    <a:pt x="26" y="217"/>
                  </a:moveTo>
                  <a:cubicBezTo>
                    <a:pt x="26" y="217"/>
                    <a:pt x="27" y="217"/>
                    <a:pt x="26" y="216"/>
                  </a:cubicBezTo>
                  <a:cubicBezTo>
                    <a:pt x="26" y="217"/>
                    <a:pt x="26" y="217"/>
                    <a:pt x="26" y="217"/>
                  </a:cubicBezTo>
                  <a:close/>
                  <a:moveTo>
                    <a:pt x="32" y="222"/>
                  </a:moveTo>
                  <a:cubicBezTo>
                    <a:pt x="33" y="222"/>
                    <a:pt x="33" y="222"/>
                    <a:pt x="33" y="221"/>
                  </a:cubicBezTo>
                  <a:cubicBezTo>
                    <a:pt x="32" y="221"/>
                    <a:pt x="32" y="222"/>
                    <a:pt x="32" y="222"/>
                  </a:cubicBezTo>
                  <a:close/>
                  <a:moveTo>
                    <a:pt x="27" y="218"/>
                  </a:moveTo>
                  <a:cubicBezTo>
                    <a:pt x="27" y="219"/>
                    <a:pt x="26" y="220"/>
                    <a:pt x="27" y="221"/>
                  </a:cubicBezTo>
                  <a:cubicBezTo>
                    <a:pt x="27" y="220"/>
                    <a:pt x="27" y="220"/>
                    <a:pt x="28" y="219"/>
                  </a:cubicBezTo>
                  <a:cubicBezTo>
                    <a:pt x="28" y="219"/>
                    <a:pt x="28" y="218"/>
                    <a:pt x="27" y="218"/>
                  </a:cubicBezTo>
                  <a:close/>
                  <a:moveTo>
                    <a:pt x="32" y="225"/>
                  </a:moveTo>
                  <a:cubicBezTo>
                    <a:pt x="33" y="224"/>
                    <a:pt x="33" y="224"/>
                    <a:pt x="34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2" y="223"/>
                    <a:pt x="32" y="224"/>
                    <a:pt x="32" y="225"/>
                  </a:cubicBezTo>
                  <a:close/>
                  <a:moveTo>
                    <a:pt x="23" y="221"/>
                  </a:moveTo>
                  <a:cubicBezTo>
                    <a:pt x="24" y="220"/>
                    <a:pt x="25" y="219"/>
                    <a:pt x="26" y="217"/>
                  </a:cubicBezTo>
                  <a:cubicBezTo>
                    <a:pt x="25" y="219"/>
                    <a:pt x="24" y="220"/>
                    <a:pt x="23" y="221"/>
                  </a:cubicBezTo>
                  <a:close/>
                  <a:moveTo>
                    <a:pt x="57" y="242"/>
                  </a:moveTo>
                  <a:cubicBezTo>
                    <a:pt x="58" y="243"/>
                    <a:pt x="58" y="243"/>
                    <a:pt x="58" y="243"/>
                  </a:cubicBezTo>
                  <a:cubicBezTo>
                    <a:pt x="59" y="243"/>
                    <a:pt x="58" y="242"/>
                    <a:pt x="58" y="241"/>
                  </a:cubicBezTo>
                  <a:lnTo>
                    <a:pt x="57" y="242"/>
                  </a:lnTo>
                  <a:close/>
                  <a:moveTo>
                    <a:pt x="25" y="220"/>
                  </a:moveTo>
                  <a:cubicBezTo>
                    <a:pt x="26" y="220"/>
                    <a:pt x="26" y="219"/>
                    <a:pt x="26" y="218"/>
                  </a:cubicBezTo>
                  <a:cubicBezTo>
                    <a:pt x="26" y="218"/>
                    <a:pt x="25" y="219"/>
                    <a:pt x="25" y="220"/>
                  </a:cubicBezTo>
                  <a:close/>
                  <a:moveTo>
                    <a:pt x="44" y="234"/>
                  </a:moveTo>
                  <a:cubicBezTo>
                    <a:pt x="44" y="234"/>
                    <a:pt x="45" y="233"/>
                    <a:pt x="45" y="233"/>
                  </a:cubicBezTo>
                  <a:cubicBezTo>
                    <a:pt x="44" y="233"/>
                    <a:pt x="43" y="233"/>
                    <a:pt x="44" y="234"/>
                  </a:cubicBezTo>
                  <a:close/>
                  <a:moveTo>
                    <a:pt x="49" y="243"/>
                  </a:moveTo>
                  <a:cubicBezTo>
                    <a:pt x="50" y="242"/>
                    <a:pt x="52" y="240"/>
                    <a:pt x="52" y="239"/>
                  </a:cubicBezTo>
                  <a:cubicBezTo>
                    <a:pt x="51" y="241"/>
                    <a:pt x="49" y="241"/>
                    <a:pt x="49" y="243"/>
                  </a:cubicBezTo>
                  <a:close/>
                  <a:moveTo>
                    <a:pt x="31" y="225"/>
                  </a:moveTo>
                  <a:cubicBezTo>
                    <a:pt x="32" y="225"/>
                    <a:pt x="31" y="226"/>
                    <a:pt x="31" y="226"/>
                  </a:cubicBezTo>
                  <a:cubicBezTo>
                    <a:pt x="32" y="226"/>
                    <a:pt x="32" y="226"/>
                    <a:pt x="32" y="225"/>
                  </a:cubicBezTo>
                  <a:cubicBezTo>
                    <a:pt x="32" y="225"/>
                    <a:pt x="32" y="225"/>
                    <a:pt x="31" y="225"/>
                  </a:cubicBezTo>
                  <a:close/>
                  <a:moveTo>
                    <a:pt x="42" y="242"/>
                  </a:moveTo>
                  <a:cubicBezTo>
                    <a:pt x="43" y="241"/>
                    <a:pt x="45" y="239"/>
                    <a:pt x="46" y="236"/>
                  </a:cubicBezTo>
                  <a:cubicBezTo>
                    <a:pt x="46" y="237"/>
                    <a:pt x="46" y="238"/>
                    <a:pt x="47" y="237"/>
                  </a:cubicBezTo>
                  <a:cubicBezTo>
                    <a:pt x="47" y="236"/>
                    <a:pt x="46" y="236"/>
                    <a:pt x="46" y="235"/>
                  </a:cubicBezTo>
                  <a:cubicBezTo>
                    <a:pt x="45" y="238"/>
                    <a:pt x="42" y="240"/>
                    <a:pt x="42" y="242"/>
                  </a:cubicBezTo>
                  <a:close/>
                  <a:moveTo>
                    <a:pt x="23" y="220"/>
                  </a:moveTo>
                  <a:cubicBezTo>
                    <a:pt x="23" y="220"/>
                    <a:pt x="22" y="220"/>
                    <a:pt x="23" y="219"/>
                  </a:cubicBezTo>
                  <a:cubicBezTo>
                    <a:pt x="22" y="219"/>
                    <a:pt x="22" y="219"/>
                    <a:pt x="22" y="219"/>
                  </a:cubicBezTo>
                  <a:cubicBezTo>
                    <a:pt x="22" y="219"/>
                    <a:pt x="22" y="221"/>
                    <a:pt x="23" y="220"/>
                  </a:cubicBezTo>
                  <a:close/>
                  <a:moveTo>
                    <a:pt x="30" y="227"/>
                  </a:moveTo>
                  <a:cubicBezTo>
                    <a:pt x="30" y="227"/>
                    <a:pt x="30" y="227"/>
                    <a:pt x="31" y="228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31" y="226"/>
                    <a:pt x="32" y="227"/>
                    <a:pt x="31" y="226"/>
                  </a:cubicBezTo>
                  <a:cubicBezTo>
                    <a:pt x="31" y="226"/>
                    <a:pt x="31" y="226"/>
                    <a:pt x="30" y="227"/>
                  </a:cubicBezTo>
                  <a:close/>
                  <a:moveTo>
                    <a:pt x="31" y="230"/>
                  </a:moveTo>
                  <a:cubicBezTo>
                    <a:pt x="32" y="229"/>
                    <a:pt x="33" y="228"/>
                    <a:pt x="33" y="228"/>
                  </a:cubicBezTo>
                  <a:cubicBezTo>
                    <a:pt x="32" y="228"/>
                    <a:pt x="31" y="229"/>
                    <a:pt x="31" y="230"/>
                  </a:cubicBezTo>
                  <a:close/>
                  <a:moveTo>
                    <a:pt x="57" y="246"/>
                  </a:moveTo>
                  <a:cubicBezTo>
                    <a:pt x="57" y="246"/>
                    <a:pt x="57" y="246"/>
                    <a:pt x="58" y="246"/>
                  </a:cubicBezTo>
                  <a:cubicBezTo>
                    <a:pt x="57" y="246"/>
                    <a:pt x="57" y="246"/>
                    <a:pt x="57" y="246"/>
                  </a:cubicBezTo>
                  <a:close/>
                  <a:moveTo>
                    <a:pt x="21" y="224"/>
                  </a:moveTo>
                  <a:cubicBezTo>
                    <a:pt x="22" y="224"/>
                    <a:pt x="22" y="223"/>
                    <a:pt x="22" y="223"/>
                  </a:cubicBezTo>
                  <a:cubicBezTo>
                    <a:pt x="22" y="223"/>
                    <a:pt x="21" y="224"/>
                    <a:pt x="21" y="224"/>
                  </a:cubicBezTo>
                  <a:close/>
                  <a:moveTo>
                    <a:pt x="52" y="249"/>
                  </a:moveTo>
                  <a:cubicBezTo>
                    <a:pt x="52" y="249"/>
                    <a:pt x="52" y="249"/>
                    <a:pt x="51" y="249"/>
                  </a:cubicBezTo>
                  <a:cubicBezTo>
                    <a:pt x="52" y="250"/>
                    <a:pt x="52" y="249"/>
                    <a:pt x="52" y="250"/>
                  </a:cubicBezTo>
                  <a:cubicBezTo>
                    <a:pt x="53" y="248"/>
                    <a:pt x="53" y="248"/>
                    <a:pt x="54" y="247"/>
                  </a:cubicBezTo>
                  <a:cubicBezTo>
                    <a:pt x="53" y="247"/>
                    <a:pt x="52" y="248"/>
                    <a:pt x="52" y="249"/>
                  </a:cubicBezTo>
                  <a:close/>
                  <a:moveTo>
                    <a:pt x="29" y="230"/>
                  </a:moveTo>
                  <a:cubicBezTo>
                    <a:pt x="29" y="230"/>
                    <a:pt x="29" y="230"/>
                    <a:pt x="29" y="230"/>
                  </a:cubicBezTo>
                  <a:cubicBezTo>
                    <a:pt x="29" y="229"/>
                    <a:pt x="28" y="230"/>
                    <a:pt x="29" y="230"/>
                  </a:cubicBezTo>
                  <a:close/>
                  <a:moveTo>
                    <a:pt x="54" y="249"/>
                  </a:moveTo>
                  <a:cubicBezTo>
                    <a:pt x="55" y="250"/>
                    <a:pt x="54" y="251"/>
                    <a:pt x="55" y="250"/>
                  </a:cubicBezTo>
                  <a:cubicBezTo>
                    <a:pt x="56" y="251"/>
                    <a:pt x="55" y="250"/>
                    <a:pt x="55" y="251"/>
                  </a:cubicBezTo>
                  <a:cubicBezTo>
                    <a:pt x="56" y="251"/>
                    <a:pt x="56" y="250"/>
                    <a:pt x="56" y="250"/>
                  </a:cubicBezTo>
                  <a:cubicBezTo>
                    <a:pt x="55" y="249"/>
                    <a:pt x="55" y="249"/>
                    <a:pt x="54" y="249"/>
                  </a:cubicBezTo>
                  <a:close/>
                  <a:moveTo>
                    <a:pt x="47" y="245"/>
                  </a:moveTo>
                  <a:cubicBezTo>
                    <a:pt x="47" y="246"/>
                    <a:pt x="46" y="246"/>
                    <a:pt x="47" y="246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8" y="245"/>
                    <a:pt x="47" y="245"/>
                    <a:pt x="47" y="245"/>
                  </a:cubicBezTo>
                  <a:close/>
                  <a:moveTo>
                    <a:pt x="28" y="231"/>
                  </a:moveTo>
                  <a:cubicBezTo>
                    <a:pt x="28" y="232"/>
                    <a:pt x="27" y="232"/>
                    <a:pt x="27" y="233"/>
                  </a:cubicBezTo>
                  <a:cubicBezTo>
                    <a:pt x="28" y="232"/>
                    <a:pt x="28" y="231"/>
                    <a:pt x="28" y="231"/>
                  </a:cubicBezTo>
                  <a:cubicBezTo>
                    <a:pt x="28" y="231"/>
                    <a:pt x="28" y="230"/>
                    <a:pt x="28" y="231"/>
                  </a:cubicBezTo>
                  <a:close/>
                  <a:moveTo>
                    <a:pt x="28" y="235"/>
                  </a:moveTo>
                  <a:cubicBezTo>
                    <a:pt x="29" y="234"/>
                    <a:pt x="30" y="233"/>
                    <a:pt x="29" y="232"/>
                  </a:cubicBezTo>
                  <a:cubicBezTo>
                    <a:pt x="29" y="233"/>
                    <a:pt x="29" y="234"/>
                    <a:pt x="28" y="235"/>
                  </a:cubicBezTo>
                  <a:close/>
                  <a:moveTo>
                    <a:pt x="48" y="247"/>
                  </a:moveTo>
                  <a:cubicBezTo>
                    <a:pt x="48" y="248"/>
                    <a:pt x="49" y="248"/>
                    <a:pt x="49" y="248"/>
                  </a:cubicBezTo>
                  <a:cubicBezTo>
                    <a:pt x="49" y="248"/>
                    <a:pt x="49" y="248"/>
                    <a:pt x="49" y="248"/>
                  </a:cubicBezTo>
                  <a:cubicBezTo>
                    <a:pt x="49" y="248"/>
                    <a:pt x="49" y="247"/>
                    <a:pt x="48" y="247"/>
                  </a:cubicBezTo>
                  <a:close/>
                  <a:moveTo>
                    <a:pt x="17" y="226"/>
                  </a:moveTo>
                  <a:cubicBezTo>
                    <a:pt x="17" y="226"/>
                    <a:pt x="17" y="227"/>
                    <a:pt x="17" y="227"/>
                  </a:cubicBezTo>
                  <a:cubicBezTo>
                    <a:pt x="17" y="226"/>
                    <a:pt x="18" y="227"/>
                    <a:pt x="18" y="227"/>
                  </a:cubicBezTo>
                  <a:cubicBezTo>
                    <a:pt x="18" y="226"/>
                    <a:pt x="17" y="226"/>
                    <a:pt x="17" y="225"/>
                  </a:cubicBezTo>
                  <a:lnTo>
                    <a:pt x="17" y="226"/>
                  </a:lnTo>
                  <a:close/>
                  <a:moveTo>
                    <a:pt x="41" y="244"/>
                  </a:moveTo>
                  <a:cubicBezTo>
                    <a:pt x="41" y="244"/>
                    <a:pt x="42" y="243"/>
                    <a:pt x="41" y="243"/>
                  </a:cubicBezTo>
                  <a:cubicBezTo>
                    <a:pt x="40" y="245"/>
                    <a:pt x="39" y="245"/>
                    <a:pt x="41" y="244"/>
                  </a:cubicBezTo>
                  <a:close/>
                  <a:moveTo>
                    <a:pt x="50" y="252"/>
                  </a:moveTo>
                  <a:cubicBezTo>
                    <a:pt x="50" y="251"/>
                    <a:pt x="51" y="252"/>
                    <a:pt x="51" y="252"/>
                  </a:cubicBezTo>
                  <a:cubicBezTo>
                    <a:pt x="50" y="252"/>
                    <a:pt x="51" y="251"/>
                    <a:pt x="51" y="250"/>
                  </a:cubicBezTo>
                  <a:cubicBezTo>
                    <a:pt x="51" y="252"/>
                    <a:pt x="49" y="251"/>
                    <a:pt x="50" y="252"/>
                  </a:cubicBezTo>
                  <a:close/>
                  <a:moveTo>
                    <a:pt x="42" y="245"/>
                  </a:moveTo>
                  <a:cubicBezTo>
                    <a:pt x="42" y="246"/>
                    <a:pt x="42" y="246"/>
                    <a:pt x="43" y="246"/>
                  </a:cubicBezTo>
                  <a:cubicBezTo>
                    <a:pt x="43" y="245"/>
                    <a:pt x="42" y="245"/>
                    <a:pt x="42" y="245"/>
                  </a:cubicBezTo>
                  <a:close/>
                  <a:moveTo>
                    <a:pt x="53" y="255"/>
                  </a:moveTo>
                  <a:cubicBezTo>
                    <a:pt x="53" y="254"/>
                    <a:pt x="54" y="254"/>
                    <a:pt x="53" y="253"/>
                  </a:cubicBezTo>
                  <a:cubicBezTo>
                    <a:pt x="53" y="254"/>
                    <a:pt x="52" y="254"/>
                    <a:pt x="53" y="255"/>
                  </a:cubicBezTo>
                  <a:close/>
                  <a:moveTo>
                    <a:pt x="40" y="247"/>
                  </a:moveTo>
                  <a:cubicBezTo>
                    <a:pt x="41" y="247"/>
                    <a:pt x="42" y="246"/>
                    <a:pt x="41" y="246"/>
                  </a:cubicBezTo>
                  <a:lnTo>
                    <a:pt x="40" y="247"/>
                  </a:lnTo>
                  <a:close/>
                  <a:moveTo>
                    <a:pt x="43" y="248"/>
                  </a:moveTo>
                  <a:cubicBezTo>
                    <a:pt x="44" y="249"/>
                    <a:pt x="44" y="249"/>
                    <a:pt x="44" y="249"/>
                  </a:cubicBezTo>
                  <a:cubicBezTo>
                    <a:pt x="44" y="248"/>
                    <a:pt x="43" y="248"/>
                    <a:pt x="43" y="248"/>
                  </a:cubicBezTo>
                  <a:close/>
                  <a:moveTo>
                    <a:pt x="15" y="234"/>
                  </a:moveTo>
                  <a:cubicBezTo>
                    <a:pt x="15" y="233"/>
                    <a:pt x="15" y="233"/>
                    <a:pt x="15" y="232"/>
                  </a:cubicBezTo>
                  <a:cubicBezTo>
                    <a:pt x="15" y="233"/>
                    <a:pt x="15" y="233"/>
                    <a:pt x="15" y="233"/>
                  </a:cubicBezTo>
                  <a:cubicBezTo>
                    <a:pt x="16" y="234"/>
                    <a:pt x="16" y="234"/>
                    <a:pt x="16" y="234"/>
                  </a:cubicBezTo>
                  <a:cubicBezTo>
                    <a:pt x="17" y="232"/>
                    <a:pt x="17" y="233"/>
                    <a:pt x="18" y="231"/>
                  </a:cubicBezTo>
                  <a:cubicBezTo>
                    <a:pt x="18" y="231"/>
                    <a:pt x="17" y="231"/>
                    <a:pt x="17" y="230"/>
                  </a:cubicBezTo>
                  <a:cubicBezTo>
                    <a:pt x="17" y="230"/>
                    <a:pt x="17" y="231"/>
                    <a:pt x="17" y="230"/>
                  </a:cubicBezTo>
                  <a:cubicBezTo>
                    <a:pt x="17" y="232"/>
                    <a:pt x="16" y="232"/>
                    <a:pt x="15" y="234"/>
                  </a:cubicBezTo>
                  <a:close/>
                  <a:moveTo>
                    <a:pt x="51" y="255"/>
                  </a:moveTo>
                  <a:cubicBezTo>
                    <a:pt x="51" y="256"/>
                    <a:pt x="50" y="257"/>
                    <a:pt x="51" y="257"/>
                  </a:cubicBezTo>
                  <a:cubicBezTo>
                    <a:pt x="51" y="256"/>
                    <a:pt x="52" y="256"/>
                    <a:pt x="52" y="255"/>
                  </a:cubicBezTo>
                  <a:cubicBezTo>
                    <a:pt x="51" y="255"/>
                    <a:pt x="51" y="255"/>
                    <a:pt x="51" y="255"/>
                  </a:cubicBezTo>
                  <a:close/>
                  <a:moveTo>
                    <a:pt x="20" y="235"/>
                  </a:moveTo>
                  <a:cubicBezTo>
                    <a:pt x="19" y="235"/>
                    <a:pt x="19" y="236"/>
                    <a:pt x="19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6"/>
                    <a:pt x="21" y="235"/>
                    <a:pt x="21" y="235"/>
                  </a:cubicBezTo>
                  <a:cubicBezTo>
                    <a:pt x="20" y="235"/>
                    <a:pt x="20" y="236"/>
                    <a:pt x="20" y="235"/>
                  </a:cubicBezTo>
                  <a:close/>
                  <a:moveTo>
                    <a:pt x="21" y="238"/>
                  </a:moveTo>
                  <a:cubicBezTo>
                    <a:pt x="21" y="237"/>
                    <a:pt x="22" y="237"/>
                    <a:pt x="22" y="236"/>
                  </a:cubicBezTo>
                  <a:cubicBezTo>
                    <a:pt x="21" y="236"/>
                    <a:pt x="21" y="237"/>
                    <a:pt x="21" y="238"/>
                  </a:cubicBezTo>
                  <a:close/>
                  <a:moveTo>
                    <a:pt x="17" y="236"/>
                  </a:moveTo>
                  <a:cubicBezTo>
                    <a:pt x="18" y="236"/>
                    <a:pt x="18" y="235"/>
                    <a:pt x="18" y="235"/>
                  </a:cubicBezTo>
                  <a:cubicBezTo>
                    <a:pt x="18" y="235"/>
                    <a:pt x="17" y="236"/>
                    <a:pt x="17" y="236"/>
                  </a:cubicBezTo>
                  <a:close/>
                  <a:moveTo>
                    <a:pt x="23" y="243"/>
                  </a:moveTo>
                  <a:cubicBezTo>
                    <a:pt x="24" y="243"/>
                    <a:pt x="25" y="241"/>
                    <a:pt x="26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4" y="241"/>
                    <a:pt x="24" y="242"/>
                    <a:pt x="23" y="243"/>
                  </a:cubicBezTo>
                  <a:close/>
                  <a:moveTo>
                    <a:pt x="17" y="238"/>
                  </a:moveTo>
                  <a:cubicBezTo>
                    <a:pt x="17" y="237"/>
                    <a:pt x="18" y="237"/>
                    <a:pt x="18" y="236"/>
                  </a:cubicBezTo>
                  <a:cubicBezTo>
                    <a:pt x="17" y="236"/>
                    <a:pt x="16" y="237"/>
                    <a:pt x="17" y="238"/>
                  </a:cubicBezTo>
                  <a:close/>
                  <a:moveTo>
                    <a:pt x="35" y="251"/>
                  </a:moveTo>
                  <a:cubicBezTo>
                    <a:pt x="35" y="252"/>
                    <a:pt x="36" y="250"/>
                    <a:pt x="36" y="250"/>
                  </a:cubicBezTo>
                  <a:lnTo>
                    <a:pt x="35" y="251"/>
                  </a:lnTo>
                  <a:close/>
                  <a:moveTo>
                    <a:pt x="38" y="255"/>
                  </a:moveTo>
                  <a:cubicBezTo>
                    <a:pt x="39" y="254"/>
                    <a:pt x="39" y="254"/>
                    <a:pt x="39" y="254"/>
                  </a:cubicBezTo>
                  <a:cubicBezTo>
                    <a:pt x="39" y="254"/>
                    <a:pt x="38" y="254"/>
                    <a:pt x="38" y="255"/>
                  </a:cubicBezTo>
                  <a:close/>
                  <a:moveTo>
                    <a:pt x="12" y="236"/>
                  </a:moveTo>
                  <a:cubicBezTo>
                    <a:pt x="12" y="236"/>
                    <a:pt x="12" y="237"/>
                    <a:pt x="12" y="237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6"/>
                    <a:pt x="12" y="236"/>
                    <a:pt x="12" y="236"/>
                  </a:cubicBezTo>
                  <a:close/>
                  <a:moveTo>
                    <a:pt x="38" y="253"/>
                  </a:moveTo>
                  <a:cubicBezTo>
                    <a:pt x="36" y="252"/>
                    <a:pt x="36" y="252"/>
                    <a:pt x="36" y="252"/>
                  </a:cubicBezTo>
                  <a:cubicBezTo>
                    <a:pt x="36" y="253"/>
                    <a:pt x="37" y="254"/>
                    <a:pt x="38" y="253"/>
                  </a:cubicBezTo>
                  <a:close/>
                  <a:moveTo>
                    <a:pt x="12" y="239"/>
                  </a:moveTo>
                  <a:cubicBezTo>
                    <a:pt x="13" y="238"/>
                    <a:pt x="13" y="238"/>
                    <a:pt x="13" y="238"/>
                  </a:cubicBezTo>
                  <a:cubicBezTo>
                    <a:pt x="13" y="238"/>
                    <a:pt x="13" y="239"/>
                    <a:pt x="13" y="238"/>
                  </a:cubicBezTo>
                  <a:cubicBezTo>
                    <a:pt x="12" y="238"/>
                    <a:pt x="14" y="237"/>
                    <a:pt x="13" y="237"/>
                  </a:cubicBezTo>
                  <a:cubicBezTo>
                    <a:pt x="12" y="237"/>
                    <a:pt x="12" y="238"/>
                    <a:pt x="12" y="239"/>
                  </a:cubicBezTo>
                  <a:close/>
                  <a:moveTo>
                    <a:pt x="35" y="256"/>
                  </a:moveTo>
                  <a:cubicBezTo>
                    <a:pt x="35" y="256"/>
                    <a:pt x="36" y="257"/>
                    <a:pt x="36" y="257"/>
                  </a:cubicBezTo>
                  <a:cubicBezTo>
                    <a:pt x="36" y="256"/>
                    <a:pt x="35" y="256"/>
                    <a:pt x="35" y="256"/>
                  </a:cubicBezTo>
                  <a:close/>
                  <a:moveTo>
                    <a:pt x="27" y="255"/>
                  </a:moveTo>
                  <a:cubicBezTo>
                    <a:pt x="27" y="255"/>
                    <a:pt x="28" y="254"/>
                    <a:pt x="28" y="254"/>
                  </a:cubicBezTo>
                  <a:cubicBezTo>
                    <a:pt x="27" y="254"/>
                    <a:pt x="27" y="254"/>
                    <a:pt x="27" y="255"/>
                  </a:cubicBezTo>
                  <a:close/>
                  <a:moveTo>
                    <a:pt x="8" y="244"/>
                  </a:moveTo>
                  <a:cubicBezTo>
                    <a:pt x="7" y="244"/>
                    <a:pt x="7" y="244"/>
                    <a:pt x="7" y="244"/>
                  </a:cubicBezTo>
                  <a:cubicBezTo>
                    <a:pt x="8" y="245"/>
                    <a:pt x="8" y="243"/>
                    <a:pt x="7" y="243"/>
                  </a:cubicBezTo>
                  <a:cubicBezTo>
                    <a:pt x="7" y="243"/>
                    <a:pt x="7" y="243"/>
                    <a:pt x="8" y="244"/>
                  </a:cubicBezTo>
                  <a:close/>
                  <a:moveTo>
                    <a:pt x="6" y="247"/>
                  </a:moveTo>
                  <a:cubicBezTo>
                    <a:pt x="7" y="248"/>
                    <a:pt x="9" y="244"/>
                    <a:pt x="8" y="244"/>
                  </a:cubicBezTo>
                  <a:cubicBezTo>
                    <a:pt x="7" y="245"/>
                    <a:pt x="7" y="246"/>
                    <a:pt x="6" y="247"/>
                  </a:cubicBezTo>
                  <a:close/>
                  <a:moveTo>
                    <a:pt x="11" y="248"/>
                  </a:moveTo>
                  <a:cubicBezTo>
                    <a:pt x="12" y="248"/>
                    <a:pt x="12" y="247"/>
                    <a:pt x="11" y="247"/>
                  </a:cubicBezTo>
                  <a:cubicBezTo>
                    <a:pt x="11" y="247"/>
                    <a:pt x="11" y="248"/>
                    <a:pt x="11" y="248"/>
                  </a:cubicBezTo>
                  <a:close/>
                  <a:moveTo>
                    <a:pt x="32" y="264"/>
                  </a:moveTo>
                  <a:cubicBezTo>
                    <a:pt x="33" y="264"/>
                    <a:pt x="33" y="264"/>
                    <a:pt x="33" y="263"/>
                  </a:cubicBezTo>
                  <a:cubicBezTo>
                    <a:pt x="32" y="263"/>
                    <a:pt x="32" y="263"/>
                    <a:pt x="32" y="264"/>
                  </a:cubicBezTo>
                  <a:close/>
                  <a:moveTo>
                    <a:pt x="10" y="250"/>
                  </a:moveTo>
                  <a:cubicBezTo>
                    <a:pt x="10" y="250"/>
                    <a:pt x="11" y="249"/>
                    <a:pt x="11" y="249"/>
                  </a:cubicBezTo>
                  <a:cubicBezTo>
                    <a:pt x="10" y="248"/>
                    <a:pt x="10" y="248"/>
                    <a:pt x="10" y="248"/>
                  </a:cubicBezTo>
                  <a:cubicBezTo>
                    <a:pt x="10" y="249"/>
                    <a:pt x="9" y="249"/>
                    <a:pt x="10" y="250"/>
                  </a:cubicBezTo>
                  <a:close/>
                  <a:moveTo>
                    <a:pt x="7" y="252"/>
                  </a:moveTo>
                  <a:cubicBezTo>
                    <a:pt x="7" y="251"/>
                    <a:pt x="9" y="249"/>
                    <a:pt x="8" y="248"/>
                  </a:cubicBezTo>
                  <a:cubicBezTo>
                    <a:pt x="8" y="249"/>
                    <a:pt x="6" y="251"/>
                    <a:pt x="7" y="252"/>
                  </a:cubicBezTo>
                  <a:close/>
                  <a:moveTo>
                    <a:pt x="3" y="247"/>
                  </a:moveTo>
                  <a:cubicBezTo>
                    <a:pt x="3" y="246"/>
                    <a:pt x="4" y="246"/>
                    <a:pt x="4" y="246"/>
                  </a:cubicBezTo>
                  <a:cubicBezTo>
                    <a:pt x="3" y="246"/>
                    <a:pt x="2" y="246"/>
                    <a:pt x="3" y="247"/>
                  </a:cubicBezTo>
                  <a:close/>
                  <a:moveTo>
                    <a:pt x="0" y="255"/>
                  </a:moveTo>
                  <a:cubicBezTo>
                    <a:pt x="1" y="253"/>
                    <a:pt x="3" y="253"/>
                    <a:pt x="2" y="251"/>
                  </a:cubicBezTo>
                  <a:cubicBezTo>
                    <a:pt x="2" y="253"/>
                    <a:pt x="0" y="254"/>
                    <a:pt x="0" y="255"/>
                  </a:cubicBezTo>
                  <a:close/>
                  <a:moveTo>
                    <a:pt x="30" y="271"/>
                  </a:moveTo>
                  <a:cubicBezTo>
                    <a:pt x="30" y="271"/>
                    <a:pt x="31" y="271"/>
                    <a:pt x="31" y="271"/>
                  </a:cubicBezTo>
                  <a:cubicBezTo>
                    <a:pt x="31" y="271"/>
                    <a:pt x="30" y="270"/>
                    <a:pt x="30" y="271"/>
                  </a:cubicBezTo>
                  <a:close/>
                  <a:moveTo>
                    <a:pt x="34" y="274"/>
                  </a:moveTo>
                  <a:cubicBezTo>
                    <a:pt x="35" y="275"/>
                    <a:pt x="34" y="275"/>
                    <a:pt x="35" y="275"/>
                  </a:cubicBezTo>
                  <a:cubicBezTo>
                    <a:pt x="36" y="275"/>
                    <a:pt x="35" y="275"/>
                    <a:pt x="35" y="274"/>
                  </a:cubicBezTo>
                  <a:cubicBezTo>
                    <a:pt x="35" y="274"/>
                    <a:pt x="35" y="274"/>
                    <a:pt x="34" y="274"/>
                  </a:cubicBezTo>
                  <a:close/>
                  <a:moveTo>
                    <a:pt x="3" y="254"/>
                  </a:moveTo>
                  <a:cubicBezTo>
                    <a:pt x="2" y="254"/>
                    <a:pt x="2" y="254"/>
                    <a:pt x="2" y="253"/>
                  </a:cubicBezTo>
                  <a:cubicBezTo>
                    <a:pt x="2" y="254"/>
                    <a:pt x="2" y="254"/>
                    <a:pt x="2" y="254"/>
                  </a:cubicBezTo>
                  <a:cubicBezTo>
                    <a:pt x="2" y="254"/>
                    <a:pt x="4" y="254"/>
                    <a:pt x="3" y="253"/>
                  </a:cubicBezTo>
                  <a:lnTo>
                    <a:pt x="3" y="254"/>
                  </a:lnTo>
                  <a:close/>
                  <a:moveTo>
                    <a:pt x="27" y="271"/>
                  </a:moveTo>
                  <a:cubicBezTo>
                    <a:pt x="27" y="271"/>
                    <a:pt x="27" y="272"/>
                    <a:pt x="28" y="271"/>
                  </a:cubicBezTo>
                  <a:cubicBezTo>
                    <a:pt x="28" y="271"/>
                    <a:pt x="27" y="270"/>
                    <a:pt x="27" y="271"/>
                  </a:cubicBezTo>
                  <a:close/>
                  <a:moveTo>
                    <a:pt x="31" y="278"/>
                  </a:moveTo>
                  <a:cubicBezTo>
                    <a:pt x="31" y="277"/>
                    <a:pt x="30" y="277"/>
                    <a:pt x="30" y="276"/>
                  </a:cubicBezTo>
                  <a:cubicBezTo>
                    <a:pt x="30" y="277"/>
                    <a:pt x="31" y="277"/>
                    <a:pt x="31" y="278"/>
                  </a:cubicBezTo>
                  <a:close/>
                  <a:moveTo>
                    <a:pt x="31" y="281"/>
                  </a:moveTo>
                  <a:cubicBezTo>
                    <a:pt x="32" y="281"/>
                    <a:pt x="32" y="281"/>
                    <a:pt x="32" y="281"/>
                  </a:cubicBezTo>
                  <a:cubicBezTo>
                    <a:pt x="32" y="280"/>
                    <a:pt x="32" y="280"/>
                    <a:pt x="33" y="280"/>
                  </a:cubicBezTo>
                  <a:cubicBezTo>
                    <a:pt x="33" y="280"/>
                    <a:pt x="33" y="279"/>
                    <a:pt x="33" y="279"/>
                  </a:cubicBezTo>
                  <a:cubicBezTo>
                    <a:pt x="32" y="280"/>
                    <a:pt x="32" y="281"/>
                    <a:pt x="31" y="281"/>
                  </a:cubicBezTo>
                  <a:close/>
                  <a:moveTo>
                    <a:pt x="782" y="255"/>
                  </a:moveTo>
                  <a:cubicBezTo>
                    <a:pt x="781" y="255"/>
                    <a:pt x="779" y="253"/>
                    <a:pt x="779" y="256"/>
                  </a:cubicBezTo>
                  <a:cubicBezTo>
                    <a:pt x="781" y="259"/>
                    <a:pt x="782" y="261"/>
                    <a:pt x="783" y="263"/>
                  </a:cubicBezTo>
                  <a:cubicBezTo>
                    <a:pt x="781" y="263"/>
                    <a:pt x="777" y="259"/>
                    <a:pt x="774" y="258"/>
                  </a:cubicBezTo>
                  <a:cubicBezTo>
                    <a:pt x="775" y="259"/>
                    <a:pt x="777" y="263"/>
                    <a:pt x="778" y="264"/>
                  </a:cubicBezTo>
                  <a:cubicBezTo>
                    <a:pt x="779" y="267"/>
                    <a:pt x="779" y="268"/>
                    <a:pt x="780" y="271"/>
                  </a:cubicBezTo>
                  <a:cubicBezTo>
                    <a:pt x="779" y="271"/>
                    <a:pt x="779" y="271"/>
                    <a:pt x="779" y="272"/>
                  </a:cubicBezTo>
                  <a:cubicBezTo>
                    <a:pt x="776" y="269"/>
                    <a:pt x="775" y="267"/>
                    <a:pt x="772" y="264"/>
                  </a:cubicBezTo>
                  <a:cubicBezTo>
                    <a:pt x="771" y="262"/>
                    <a:pt x="772" y="262"/>
                    <a:pt x="771" y="260"/>
                  </a:cubicBezTo>
                  <a:cubicBezTo>
                    <a:pt x="770" y="259"/>
                    <a:pt x="767" y="254"/>
                    <a:pt x="766" y="252"/>
                  </a:cubicBezTo>
                  <a:cubicBezTo>
                    <a:pt x="766" y="254"/>
                    <a:pt x="763" y="249"/>
                    <a:pt x="762" y="246"/>
                  </a:cubicBezTo>
                  <a:cubicBezTo>
                    <a:pt x="763" y="250"/>
                    <a:pt x="761" y="249"/>
                    <a:pt x="764" y="255"/>
                  </a:cubicBezTo>
                  <a:cubicBezTo>
                    <a:pt x="763" y="252"/>
                    <a:pt x="764" y="254"/>
                    <a:pt x="765" y="256"/>
                  </a:cubicBezTo>
                  <a:cubicBezTo>
                    <a:pt x="765" y="257"/>
                    <a:pt x="765" y="255"/>
                    <a:pt x="765" y="255"/>
                  </a:cubicBezTo>
                  <a:cubicBezTo>
                    <a:pt x="766" y="256"/>
                    <a:pt x="766" y="257"/>
                    <a:pt x="766" y="258"/>
                  </a:cubicBezTo>
                  <a:cubicBezTo>
                    <a:pt x="767" y="259"/>
                    <a:pt x="768" y="260"/>
                    <a:pt x="770" y="260"/>
                  </a:cubicBezTo>
                  <a:cubicBezTo>
                    <a:pt x="770" y="262"/>
                    <a:pt x="771" y="264"/>
                    <a:pt x="772" y="267"/>
                  </a:cubicBezTo>
                  <a:cubicBezTo>
                    <a:pt x="771" y="267"/>
                    <a:pt x="768" y="261"/>
                    <a:pt x="769" y="264"/>
                  </a:cubicBezTo>
                  <a:cubicBezTo>
                    <a:pt x="768" y="262"/>
                    <a:pt x="766" y="259"/>
                    <a:pt x="766" y="260"/>
                  </a:cubicBezTo>
                  <a:cubicBezTo>
                    <a:pt x="766" y="259"/>
                    <a:pt x="764" y="256"/>
                    <a:pt x="764" y="255"/>
                  </a:cubicBezTo>
                  <a:cubicBezTo>
                    <a:pt x="763" y="254"/>
                    <a:pt x="762" y="254"/>
                    <a:pt x="761" y="253"/>
                  </a:cubicBezTo>
                  <a:cubicBezTo>
                    <a:pt x="761" y="252"/>
                    <a:pt x="762" y="253"/>
                    <a:pt x="762" y="252"/>
                  </a:cubicBezTo>
                  <a:cubicBezTo>
                    <a:pt x="762" y="251"/>
                    <a:pt x="761" y="249"/>
                    <a:pt x="761" y="249"/>
                  </a:cubicBezTo>
                  <a:cubicBezTo>
                    <a:pt x="757" y="243"/>
                    <a:pt x="757" y="246"/>
                    <a:pt x="752" y="241"/>
                  </a:cubicBezTo>
                  <a:cubicBezTo>
                    <a:pt x="752" y="241"/>
                    <a:pt x="755" y="244"/>
                    <a:pt x="755" y="245"/>
                  </a:cubicBezTo>
                  <a:cubicBezTo>
                    <a:pt x="755" y="246"/>
                    <a:pt x="755" y="245"/>
                    <a:pt x="755" y="244"/>
                  </a:cubicBezTo>
                  <a:cubicBezTo>
                    <a:pt x="755" y="244"/>
                    <a:pt x="755" y="246"/>
                    <a:pt x="756" y="246"/>
                  </a:cubicBezTo>
                  <a:cubicBezTo>
                    <a:pt x="757" y="248"/>
                    <a:pt x="756" y="247"/>
                    <a:pt x="757" y="249"/>
                  </a:cubicBezTo>
                  <a:cubicBezTo>
                    <a:pt x="755" y="246"/>
                    <a:pt x="755" y="248"/>
                    <a:pt x="753" y="248"/>
                  </a:cubicBezTo>
                  <a:cubicBezTo>
                    <a:pt x="752" y="245"/>
                    <a:pt x="751" y="244"/>
                    <a:pt x="750" y="245"/>
                  </a:cubicBezTo>
                  <a:cubicBezTo>
                    <a:pt x="748" y="242"/>
                    <a:pt x="747" y="243"/>
                    <a:pt x="745" y="239"/>
                  </a:cubicBezTo>
                  <a:cubicBezTo>
                    <a:pt x="744" y="239"/>
                    <a:pt x="744" y="239"/>
                    <a:pt x="744" y="239"/>
                  </a:cubicBezTo>
                  <a:cubicBezTo>
                    <a:pt x="743" y="237"/>
                    <a:pt x="741" y="236"/>
                    <a:pt x="739" y="233"/>
                  </a:cubicBezTo>
                  <a:cubicBezTo>
                    <a:pt x="739" y="232"/>
                    <a:pt x="739" y="231"/>
                    <a:pt x="740" y="231"/>
                  </a:cubicBezTo>
                  <a:cubicBezTo>
                    <a:pt x="741" y="233"/>
                    <a:pt x="741" y="234"/>
                    <a:pt x="742" y="234"/>
                  </a:cubicBezTo>
                  <a:cubicBezTo>
                    <a:pt x="742" y="234"/>
                    <a:pt x="741" y="231"/>
                    <a:pt x="743" y="234"/>
                  </a:cubicBezTo>
                  <a:cubicBezTo>
                    <a:pt x="743" y="233"/>
                    <a:pt x="742" y="232"/>
                    <a:pt x="741" y="231"/>
                  </a:cubicBezTo>
                  <a:cubicBezTo>
                    <a:pt x="740" y="230"/>
                    <a:pt x="741" y="231"/>
                    <a:pt x="740" y="231"/>
                  </a:cubicBezTo>
                  <a:cubicBezTo>
                    <a:pt x="739" y="227"/>
                    <a:pt x="737" y="229"/>
                    <a:pt x="736" y="226"/>
                  </a:cubicBezTo>
                  <a:cubicBezTo>
                    <a:pt x="736" y="227"/>
                    <a:pt x="735" y="226"/>
                    <a:pt x="733" y="224"/>
                  </a:cubicBezTo>
                  <a:cubicBezTo>
                    <a:pt x="734" y="226"/>
                    <a:pt x="737" y="229"/>
                    <a:pt x="738" y="231"/>
                  </a:cubicBezTo>
                  <a:cubicBezTo>
                    <a:pt x="735" y="229"/>
                    <a:pt x="728" y="217"/>
                    <a:pt x="726" y="218"/>
                  </a:cubicBezTo>
                  <a:cubicBezTo>
                    <a:pt x="724" y="215"/>
                    <a:pt x="723" y="213"/>
                    <a:pt x="721" y="210"/>
                  </a:cubicBezTo>
                  <a:cubicBezTo>
                    <a:pt x="715" y="205"/>
                    <a:pt x="707" y="195"/>
                    <a:pt x="698" y="186"/>
                  </a:cubicBezTo>
                  <a:cubicBezTo>
                    <a:pt x="698" y="186"/>
                    <a:pt x="701" y="188"/>
                    <a:pt x="700" y="188"/>
                  </a:cubicBezTo>
                  <a:cubicBezTo>
                    <a:pt x="696" y="184"/>
                    <a:pt x="693" y="182"/>
                    <a:pt x="688" y="177"/>
                  </a:cubicBezTo>
                  <a:cubicBezTo>
                    <a:pt x="689" y="178"/>
                    <a:pt x="690" y="178"/>
                    <a:pt x="690" y="177"/>
                  </a:cubicBezTo>
                  <a:cubicBezTo>
                    <a:pt x="689" y="176"/>
                    <a:pt x="689" y="176"/>
                    <a:pt x="689" y="176"/>
                  </a:cubicBezTo>
                  <a:cubicBezTo>
                    <a:pt x="687" y="174"/>
                    <a:pt x="689" y="177"/>
                    <a:pt x="688" y="177"/>
                  </a:cubicBezTo>
                  <a:cubicBezTo>
                    <a:pt x="686" y="175"/>
                    <a:pt x="687" y="175"/>
                    <a:pt x="686" y="174"/>
                  </a:cubicBezTo>
                  <a:cubicBezTo>
                    <a:pt x="684" y="172"/>
                    <a:pt x="686" y="174"/>
                    <a:pt x="684" y="173"/>
                  </a:cubicBezTo>
                  <a:cubicBezTo>
                    <a:pt x="683" y="172"/>
                    <a:pt x="682" y="169"/>
                    <a:pt x="681" y="170"/>
                  </a:cubicBezTo>
                  <a:cubicBezTo>
                    <a:pt x="680" y="169"/>
                    <a:pt x="681" y="169"/>
                    <a:pt x="681" y="169"/>
                  </a:cubicBezTo>
                  <a:cubicBezTo>
                    <a:pt x="680" y="168"/>
                    <a:pt x="679" y="168"/>
                    <a:pt x="678" y="168"/>
                  </a:cubicBezTo>
                  <a:cubicBezTo>
                    <a:pt x="676" y="165"/>
                    <a:pt x="672" y="163"/>
                    <a:pt x="672" y="161"/>
                  </a:cubicBezTo>
                  <a:cubicBezTo>
                    <a:pt x="670" y="160"/>
                    <a:pt x="662" y="154"/>
                    <a:pt x="657" y="149"/>
                  </a:cubicBezTo>
                  <a:cubicBezTo>
                    <a:pt x="660" y="152"/>
                    <a:pt x="654" y="146"/>
                    <a:pt x="654" y="146"/>
                  </a:cubicBezTo>
                  <a:cubicBezTo>
                    <a:pt x="653" y="145"/>
                    <a:pt x="653" y="145"/>
                    <a:pt x="652" y="145"/>
                  </a:cubicBezTo>
                  <a:cubicBezTo>
                    <a:pt x="648" y="142"/>
                    <a:pt x="644" y="139"/>
                    <a:pt x="645" y="138"/>
                  </a:cubicBezTo>
                  <a:cubicBezTo>
                    <a:pt x="641" y="135"/>
                    <a:pt x="641" y="135"/>
                    <a:pt x="641" y="135"/>
                  </a:cubicBezTo>
                  <a:cubicBezTo>
                    <a:pt x="642" y="137"/>
                    <a:pt x="641" y="136"/>
                    <a:pt x="640" y="136"/>
                  </a:cubicBezTo>
                  <a:cubicBezTo>
                    <a:pt x="637" y="133"/>
                    <a:pt x="636" y="133"/>
                    <a:pt x="633" y="130"/>
                  </a:cubicBezTo>
                  <a:cubicBezTo>
                    <a:pt x="633" y="130"/>
                    <a:pt x="632" y="129"/>
                    <a:pt x="633" y="129"/>
                  </a:cubicBezTo>
                  <a:cubicBezTo>
                    <a:pt x="629" y="126"/>
                    <a:pt x="631" y="129"/>
                    <a:pt x="629" y="128"/>
                  </a:cubicBezTo>
                  <a:cubicBezTo>
                    <a:pt x="628" y="126"/>
                    <a:pt x="625" y="124"/>
                    <a:pt x="622" y="123"/>
                  </a:cubicBezTo>
                  <a:cubicBezTo>
                    <a:pt x="626" y="124"/>
                    <a:pt x="620" y="120"/>
                    <a:pt x="618" y="120"/>
                  </a:cubicBezTo>
                  <a:cubicBezTo>
                    <a:pt x="618" y="120"/>
                    <a:pt x="620" y="122"/>
                    <a:pt x="621" y="122"/>
                  </a:cubicBezTo>
                  <a:cubicBezTo>
                    <a:pt x="623" y="124"/>
                    <a:pt x="615" y="119"/>
                    <a:pt x="617" y="119"/>
                  </a:cubicBezTo>
                  <a:cubicBezTo>
                    <a:pt x="614" y="117"/>
                    <a:pt x="614" y="117"/>
                    <a:pt x="614" y="117"/>
                  </a:cubicBezTo>
                  <a:cubicBezTo>
                    <a:pt x="613" y="116"/>
                    <a:pt x="614" y="118"/>
                    <a:pt x="611" y="116"/>
                  </a:cubicBezTo>
                  <a:cubicBezTo>
                    <a:pt x="611" y="116"/>
                    <a:pt x="613" y="116"/>
                    <a:pt x="612" y="115"/>
                  </a:cubicBezTo>
                  <a:cubicBezTo>
                    <a:pt x="610" y="114"/>
                    <a:pt x="612" y="116"/>
                    <a:pt x="610" y="115"/>
                  </a:cubicBezTo>
                  <a:cubicBezTo>
                    <a:pt x="607" y="112"/>
                    <a:pt x="602" y="111"/>
                    <a:pt x="596" y="106"/>
                  </a:cubicBezTo>
                  <a:cubicBezTo>
                    <a:pt x="596" y="106"/>
                    <a:pt x="595" y="106"/>
                    <a:pt x="595" y="105"/>
                  </a:cubicBezTo>
                  <a:cubicBezTo>
                    <a:pt x="594" y="105"/>
                    <a:pt x="594" y="105"/>
                    <a:pt x="594" y="106"/>
                  </a:cubicBezTo>
                  <a:cubicBezTo>
                    <a:pt x="587" y="101"/>
                    <a:pt x="583" y="99"/>
                    <a:pt x="576" y="95"/>
                  </a:cubicBezTo>
                  <a:cubicBezTo>
                    <a:pt x="573" y="94"/>
                    <a:pt x="576" y="96"/>
                    <a:pt x="575" y="96"/>
                  </a:cubicBezTo>
                  <a:cubicBezTo>
                    <a:pt x="575" y="95"/>
                    <a:pt x="571" y="94"/>
                    <a:pt x="571" y="94"/>
                  </a:cubicBezTo>
                  <a:cubicBezTo>
                    <a:pt x="568" y="92"/>
                    <a:pt x="566" y="90"/>
                    <a:pt x="562" y="88"/>
                  </a:cubicBezTo>
                  <a:cubicBezTo>
                    <a:pt x="555" y="85"/>
                    <a:pt x="548" y="82"/>
                    <a:pt x="540" y="79"/>
                  </a:cubicBezTo>
                  <a:cubicBezTo>
                    <a:pt x="540" y="78"/>
                    <a:pt x="540" y="78"/>
                    <a:pt x="540" y="78"/>
                  </a:cubicBezTo>
                  <a:cubicBezTo>
                    <a:pt x="537" y="77"/>
                    <a:pt x="535" y="76"/>
                    <a:pt x="533" y="75"/>
                  </a:cubicBezTo>
                  <a:cubicBezTo>
                    <a:pt x="530" y="74"/>
                    <a:pt x="529" y="74"/>
                    <a:pt x="526" y="73"/>
                  </a:cubicBezTo>
                  <a:cubicBezTo>
                    <a:pt x="526" y="72"/>
                    <a:pt x="526" y="72"/>
                    <a:pt x="526" y="72"/>
                  </a:cubicBezTo>
                  <a:cubicBezTo>
                    <a:pt x="521" y="71"/>
                    <a:pt x="517" y="70"/>
                    <a:pt x="514" y="68"/>
                  </a:cubicBezTo>
                  <a:cubicBezTo>
                    <a:pt x="510" y="68"/>
                    <a:pt x="504" y="65"/>
                    <a:pt x="502" y="64"/>
                  </a:cubicBezTo>
                  <a:cubicBezTo>
                    <a:pt x="500" y="63"/>
                    <a:pt x="502" y="65"/>
                    <a:pt x="502" y="65"/>
                  </a:cubicBezTo>
                  <a:cubicBezTo>
                    <a:pt x="497" y="64"/>
                    <a:pt x="493" y="62"/>
                    <a:pt x="488" y="60"/>
                  </a:cubicBezTo>
                  <a:cubicBezTo>
                    <a:pt x="485" y="60"/>
                    <a:pt x="481" y="60"/>
                    <a:pt x="480" y="59"/>
                  </a:cubicBezTo>
                  <a:cubicBezTo>
                    <a:pt x="483" y="59"/>
                    <a:pt x="485" y="60"/>
                    <a:pt x="484" y="59"/>
                  </a:cubicBezTo>
                  <a:cubicBezTo>
                    <a:pt x="482" y="58"/>
                    <a:pt x="480" y="59"/>
                    <a:pt x="480" y="58"/>
                  </a:cubicBezTo>
                  <a:cubicBezTo>
                    <a:pt x="479" y="58"/>
                    <a:pt x="479" y="58"/>
                    <a:pt x="479" y="59"/>
                  </a:cubicBezTo>
                  <a:cubicBezTo>
                    <a:pt x="474" y="58"/>
                    <a:pt x="470" y="57"/>
                    <a:pt x="468" y="56"/>
                  </a:cubicBezTo>
                  <a:cubicBezTo>
                    <a:pt x="466" y="56"/>
                    <a:pt x="469" y="57"/>
                    <a:pt x="464" y="56"/>
                  </a:cubicBezTo>
                  <a:cubicBezTo>
                    <a:pt x="465" y="55"/>
                    <a:pt x="461" y="54"/>
                    <a:pt x="459" y="54"/>
                  </a:cubicBezTo>
                  <a:cubicBezTo>
                    <a:pt x="459" y="54"/>
                    <a:pt x="459" y="54"/>
                    <a:pt x="458" y="54"/>
                  </a:cubicBezTo>
                  <a:cubicBezTo>
                    <a:pt x="458" y="54"/>
                    <a:pt x="459" y="54"/>
                    <a:pt x="461" y="54"/>
                  </a:cubicBezTo>
                  <a:cubicBezTo>
                    <a:pt x="461" y="53"/>
                    <a:pt x="460" y="53"/>
                    <a:pt x="458" y="53"/>
                  </a:cubicBezTo>
                  <a:cubicBezTo>
                    <a:pt x="457" y="53"/>
                    <a:pt x="456" y="53"/>
                    <a:pt x="456" y="54"/>
                  </a:cubicBezTo>
                  <a:cubicBezTo>
                    <a:pt x="453" y="53"/>
                    <a:pt x="452" y="52"/>
                    <a:pt x="450" y="52"/>
                  </a:cubicBezTo>
                  <a:cubicBezTo>
                    <a:pt x="448" y="51"/>
                    <a:pt x="451" y="52"/>
                    <a:pt x="450" y="52"/>
                  </a:cubicBezTo>
                  <a:cubicBezTo>
                    <a:pt x="442" y="51"/>
                    <a:pt x="434" y="51"/>
                    <a:pt x="428" y="49"/>
                  </a:cubicBezTo>
                  <a:cubicBezTo>
                    <a:pt x="426" y="49"/>
                    <a:pt x="429" y="50"/>
                    <a:pt x="427" y="50"/>
                  </a:cubicBezTo>
                  <a:cubicBezTo>
                    <a:pt x="424" y="50"/>
                    <a:pt x="424" y="49"/>
                    <a:pt x="426" y="49"/>
                  </a:cubicBezTo>
                  <a:cubicBezTo>
                    <a:pt x="426" y="48"/>
                    <a:pt x="425" y="49"/>
                    <a:pt x="423" y="48"/>
                  </a:cubicBezTo>
                  <a:cubicBezTo>
                    <a:pt x="423" y="49"/>
                    <a:pt x="423" y="49"/>
                    <a:pt x="423" y="49"/>
                  </a:cubicBezTo>
                  <a:cubicBezTo>
                    <a:pt x="416" y="48"/>
                    <a:pt x="410" y="48"/>
                    <a:pt x="402" y="48"/>
                  </a:cubicBezTo>
                  <a:cubicBezTo>
                    <a:pt x="404" y="47"/>
                    <a:pt x="401" y="47"/>
                    <a:pt x="397" y="47"/>
                  </a:cubicBezTo>
                  <a:cubicBezTo>
                    <a:pt x="397" y="46"/>
                    <a:pt x="397" y="46"/>
                    <a:pt x="397" y="46"/>
                  </a:cubicBezTo>
                  <a:cubicBezTo>
                    <a:pt x="394" y="47"/>
                    <a:pt x="393" y="46"/>
                    <a:pt x="391" y="46"/>
                  </a:cubicBezTo>
                  <a:cubicBezTo>
                    <a:pt x="389" y="46"/>
                    <a:pt x="395" y="47"/>
                    <a:pt x="393" y="48"/>
                  </a:cubicBezTo>
                  <a:cubicBezTo>
                    <a:pt x="390" y="47"/>
                    <a:pt x="390" y="47"/>
                    <a:pt x="388" y="47"/>
                  </a:cubicBezTo>
                  <a:cubicBezTo>
                    <a:pt x="386" y="47"/>
                    <a:pt x="388" y="47"/>
                    <a:pt x="388" y="48"/>
                  </a:cubicBezTo>
                  <a:cubicBezTo>
                    <a:pt x="385" y="48"/>
                    <a:pt x="385" y="47"/>
                    <a:pt x="382" y="48"/>
                  </a:cubicBezTo>
                  <a:cubicBezTo>
                    <a:pt x="382" y="47"/>
                    <a:pt x="383" y="47"/>
                    <a:pt x="384" y="47"/>
                  </a:cubicBezTo>
                  <a:cubicBezTo>
                    <a:pt x="383" y="47"/>
                    <a:pt x="380" y="48"/>
                    <a:pt x="380" y="47"/>
                  </a:cubicBezTo>
                  <a:cubicBezTo>
                    <a:pt x="379" y="47"/>
                    <a:pt x="380" y="48"/>
                    <a:pt x="377" y="48"/>
                  </a:cubicBezTo>
                  <a:cubicBezTo>
                    <a:pt x="376" y="47"/>
                    <a:pt x="377" y="47"/>
                    <a:pt x="376" y="47"/>
                  </a:cubicBezTo>
                  <a:cubicBezTo>
                    <a:pt x="375" y="47"/>
                    <a:pt x="371" y="48"/>
                    <a:pt x="375" y="48"/>
                  </a:cubicBezTo>
                  <a:cubicBezTo>
                    <a:pt x="374" y="48"/>
                    <a:pt x="373" y="49"/>
                    <a:pt x="371" y="49"/>
                  </a:cubicBezTo>
                  <a:cubicBezTo>
                    <a:pt x="372" y="48"/>
                    <a:pt x="370" y="48"/>
                    <a:pt x="371" y="47"/>
                  </a:cubicBezTo>
                  <a:cubicBezTo>
                    <a:pt x="370" y="47"/>
                    <a:pt x="367" y="48"/>
                    <a:pt x="368" y="47"/>
                  </a:cubicBezTo>
                  <a:cubicBezTo>
                    <a:pt x="365" y="48"/>
                    <a:pt x="363" y="48"/>
                    <a:pt x="361" y="48"/>
                  </a:cubicBezTo>
                  <a:cubicBezTo>
                    <a:pt x="361" y="47"/>
                    <a:pt x="362" y="47"/>
                    <a:pt x="363" y="47"/>
                  </a:cubicBezTo>
                  <a:cubicBezTo>
                    <a:pt x="363" y="47"/>
                    <a:pt x="361" y="47"/>
                    <a:pt x="359" y="47"/>
                  </a:cubicBezTo>
                  <a:cubicBezTo>
                    <a:pt x="358" y="48"/>
                    <a:pt x="355" y="48"/>
                    <a:pt x="351" y="48"/>
                  </a:cubicBezTo>
                  <a:cubicBezTo>
                    <a:pt x="351" y="49"/>
                    <a:pt x="354" y="48"/>
                    <a:pt x="354" y="49"/>
                  </a:cubicBezTo>
                  <a:cubicBezTo>
                    <a:pt x="350" y="50"/>
                    <a:pt x="351" y="49"/>
                    <a:pt x="348" y="49"/>
                  </a:cubicBezTo>
                  <a:cubicBezTo>
                    <a:pt x="350" y="50"/>
                    <a:pt x="344" y="50"/>
                    <a:pt x="342" y="50"/>
                  </a:cubicBezTo>
                  <a:cubicBezTo>
                    <a:pt x="340" y="50"/>
                    <a:pt x="343" y="50"/>
                    <a:pt x="341" y="51"/>
                  </a:cubicBezTo>
                  <a:cubicBezTo>
                    <a:pt x="336" y="52"/>
                    <a:pt x="334" y="52"/>
                    <a:pt x="332" y="51"/>
                  </a:cubicBezTo>
                  <a:cubicBezTo>
                    <a:pt x="334" y="50"/>
                    <a:pt x="335" y="51"/>
                    <a:pt x="335" y="51"/>
                  </a:cubicBezTo>
                  <a:cubicBezTo>
                    <a:pt x="336" y="51"/>
                    <a:pt x="336" y="51"/>
                    <a:pt x="336" y="51"/>
                  </a:cubicBezTo>
                  <a:cubicBezTo>
                    <a:pt x="336" y="50"/>
                    <a:pt x="334" y="51"/>
                    <a:pt x="335" y="50"/>
                  </a:cubicBezTo>
                  <a:cubicBezTo>
                    <a:pt x="331" y="51"/>
                    <a:pt x="331" y="51"/>
                    <a:pt x="331" y="52"/>
                  </a:cubicBezTo>
                  <a:cubicBezTo>
                    <a:pt x="330" y="51"/>
                    <a:pt x="326" y="51"/>
                    <a:pt x="326" y="52"/>
                  </a:cubicBezTo>
                  <a:cubicBezTo>
                    <a:pt x="323" y="53"/>
                    <a:pt x="325" y="52"/>
                    <a:pt x="326" y="51"/>
                  </a:cubicBezTo>
                  <a:cubicBezTo>
                    <a:pt x="326" y="51"/>
                    <a:pt x="322" y="52"/>
                    <a:pt x="321" y="53"/>
                  </a:cubicBezTo>
                  <a:cubicBezTo>
                    <a:pt x="321" y="53"/>
                    <a:pt x="322" y="53"/>
                    <a:pt x="323" y="53"/>
                  </a:cubicBezTo>
                  <a:cubicBezTo>
                    <a:pt x="321" y="53"/>
                    <a:pt x="315" y="54"/>
                    <a:pt x="316" y="55"/>
                  </a:cubicBezTo>
                  <a:cubicBezTo>
                    <a:pt x="314" y="56"/>
                    <a:pt x="314" y="55"/>
                    <a:pt x="312" y="55"/>
                  </a:cubicBezTo>
                  <a:cubicBezTo>
                    <a:pt x="313" y="55"/>
                    <a:pt x="314" y="54"/>
                    <a:pt x="315" y="54"/>
                  </a:cubicBezTo>
                  <a:cubicBezTo>
                    <a:pt x="317" y="53"/>
                    <a:pt x="317" y="53"/>
                    <a:pt x="320" y="52"/>
                  </a:cubicBezTo>
                  <a:cubicBezTo>
                    <a:pt x="319" y="52"/>
                    <a:pt x="314" y="54"/>
                    <a:pt x="313" y="54"/>
                  </a:cubicBezTo>
                  <a:cubicBezTo>
                    <a:pt x="310" y="54"/>
                    <a:pt x="314" y="54"/>
                    <a:pt x="312" y="55"/>
                  </a:cubicBezTo>
                  <a:cubicBezTo>
                    <a:pt x="308" y="56"/>
                    <a:pt x="308" y="56"/>
                    <a:pt x="304" y="57"/>
                  </a:cubicBezTo>
                  <a:cubicBezTo>
                    <a:pt x="305" y="57"/>
                    <a:pt x="307" y="57"/>
                    <a:pt x="307" y="56"/>
                  </a:cubicBezTo>
                  <a:cubicBezTo>
                    <a:pt x="305" y="56"/>
                    <a:pt x="302" y="58"/>
                    <a:pt x="302" y="58"/>
                  </a:cubicBezTo>
                  <a:cubicBezTo>
                    <a:pt x="299" y="59"/>
                    <a:pt x="304" y="57"/>
                    <a:pt x="301" y="58"/>
                  </a:cubicBezTo>
                  <a:cubicBezTo>
                    <a:pt x="301" y="57"/>
                    <a:pt x="304" y="57"/>
                    <a:pt x="303" y="57"/>
                  </a:cubicBezTo>
                  <a:cubicBezTo>
                    <a:pt x="303" y="57"/>
                    <a:pt x="298" y="58"/>
                    <a:pt x="297" y="58"/>
                  </a:cubicBezTo>
                  <a:cubicBezTo>
                    <a:pt x="298" y="59"/>
                    <a:pt x="301" y="57"/>
                    <a:pt x="301" y="58"/>
                  </a:cubicBezTo>
                  <a:cubicBezTo>
                    <a:pt x="296" y="59"/>
                    <a:pt x="295" y="60"/>
                    <a:pt x="292" y="60"/>
                  </a:cubicBezTo>
                  <a:cubicBezTo>
                    <a:pt x="290" y="61"/>
                    <a:pt x="289" y="61"/>
                    <a:pt x="289" y="62"/>
                  </a:cubicBezTo>
                  <a:cubicBezTo>
                    <a:pt x="288" y="62"/>
                    <a:pt x="283" y="62"/>
                    <a:pt x="283" y="63"/>
                  </a:cubicBezTo>
                  <a:cubicBezTo>
                    <a:pt x="279" y="65"/>
                    <a:pt x="279" y="64"/>
                    <a:pt x="276" y="65"/>
                  </a:cubicBezTo>
                  <a:cubicBezTo>
                    <a:pt x="274" y="66"/>
                    <a:pt x="277" y="66"/>
                    <a:pt x="276" y="66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5"/>
                    <a:pt x="264" y="71"/>
                    <a:pt x="260" y="71"/>
                  </a:cubicBezTo>
                  <a:cubicBezTo>
                    <a:pt x="259" y="72"/>
                    <a:pt x="259" y="72"/>
                    <a:pt x="259" y="73"/>
                  </a:cubicBezTo>
                  <a:cubicBezTo>
                    <a:pt x="257" y="73"/>
                    <a:pt x="254" y="74"/>
                    <a:pt x="253" y="75"/>
                  </a:cubicBezTo>
                  <a:cubicBezTo>
                    <a:pt x="253" y="75"/>
                    <a:pt x="253" y="75"/>
                    <a:pt x="253" y="74"/>
                  </a:cubicBezTo>
                  <a:cubicBezTo>
                    <a:pt x="248" y="77"/>
                    <a:pt x="246" y="78"/>
                    <a:pt x="239" y="81"/>
                  </a:cubicBezTo>
                  <a:cubicBezTo>
                    <a:pt x="240" y="80"/>
                    <a:pt x="244" y="78"/>
                    <a:pt x="245" y="78"/>
                  </a:cubicBezTo>
                  <a:cubicBezTo>
                    <a:pt x="244" y="78"/>
                    <a:pt x="244" y="76"/>
                    <a:pt x="243" y="77"/>
                  </a:cubicBezTo>
                  <a:cubicBezTo>
                    <a:pt x="243" y="77"/>
                    <a:pt x="242" y="76"/>
                    <a:pt x="243" y="75"/>
                  </a:cubicBezTo>
                  <a:cubicBezTo>
                    <a:pt x="244" y="75"/>
                    <a:pt x="244" y="75"/>
                    <a:pt x="245" y="75"/>
                  </a:cubicBezTo>
                  <a:cubicBezTo>
                    <a:pt x="247" y="74"/>
                    <a:pt x="243" y="74"/>
                    <a:pt x="246" y="73"/>
                  </a:cubicBezTo>
                  <a:cubicBezTo>
                    <a:pt x="245" y="73"/>
                    <a:pt x="244" y="74"/>
                    <a:pt x="243" y="75"/>
                  </a:cubicBezTo>
                  <a:cubicBezTo>
                    <a:pt x="243" y="73"/>
                    <a:pt x="250" y="71"/>
                    <a:pt x="252" y="71"/>
                  </a:cubicBezTo>
                  <a:cubicBezTo>
                    <a:pt x="254" y="70"/>
                    <a:pt x="251" y="70"/>
                    <a:pt x="254" y="69"/>
                  </a:cubicBezTo>
                  <a:cubicBezTo>
                    <a:pt x="247" y="70"/>
                    <a:pt x="242" y="74"/>
                    <a:pt x="237" y="76"/>
                  </a:cubicBezTo>
                  <a:cubicBezTo>
                    <a:pt x="236" y="76"/>
                    <a:pt x="237" y="76"/>
                    <a:pt x="237" y="76"/>
                  </a:cubicBezTo>
                  <a:cubicBezTo>
                    <a:pt x="235" y="77"/>
                    <a:pt x="233" y="78"/>
                    <a:pt x="233" y="78"/>
                  </a:cubicBezTo>
                  <a:cubicBezTo>
                    <a:pt x="234" y="77"/>
                    <a:pt x="235" y="77"/>
                    <a:pt x="235" y="76"/>
                  </a:cubicBezTo>
                  <a:cubicBezTo>
                    <a:pt x="232" y="77"/>
                    <a:pt x="234" y="77"/>
                    <a:pt x="231" y="78"/>
                  </a:cubicBezTo>
                  <a:cubicBezTo>
                    <a:pt x="229" y="78"/>
                    <a:pt x="231" y="77"/>
                    <a:pt x="227" y="79"/>
                  </a:cubicBezTo>
                  <a:cubicBezTo>
                    <a:pt x="227" y="78"/>
                    <a:pt x="230" y="77"/>
                    <a:pt x="231" y="76"/>
                  </a:cubicBezTo>
                  <a:cubicBezTo>
                    <a:pt x="229" y="77"/>
                    <a:pt x="228" y="77"/>
                    <a:pt x="224" y="79"/>
                  </a:cubicBezTo>
                  <a:cubicBezTo>
                    <a:pt x="227" y="76"/>
                    <a:pt x="236" y="73"/>
                    <a:pt x="233" y="72"/>
                  </a:cubicBezTo>
                  <a:cubicBezTo>
                    <a:pt x="233" y="72"/>
                    <a:pt x="231" y="72"/>
                    <a:pt x="231" y="72"/>
                  </a:cubicBezTo>
                  <a:cubicBezTo>
                    <a:pt x="229" y="73"/>
                    <a:pt x="233" y="72"/>
                    <a:pt x="230" y="73"/>
                  </a:cubicBezTo>
                  <a:cubicBezTo>
                    <a:pt x="230" y="73"/>
                    <a:pt x="232" y="73"/>
                    <a:pt x="232" y="73"/>
                  </a:cubicBezTo>
                  <a:cubicBezTo>
                    <a:pt x="227" y="76"/>
                    <a:pt x="222" y="80"/>
                    <a:pt x="219" y="80"/>
                  </a:cubicBezTo>
                  <a:cubicBezTo>
                    <a:pt x="223" y="79"/>
                    <a:pt x="216" y="80"/>
                    <a:pt x="222" y="77"/>
                  </a:cubicBezTo>
                  <a:cubicBezTo>
                    <a:pt x="221" y="76"/>
                    <a:pt x="216" y="78"/>
                    <a:pt x="218" y="76"/>
                  </a:cubicBezTo>
                  <a:cubicBezTo>
                    <a:pt x="217" y="77"/>
                    <a:pt x="210" y="80"/>
                    <a:pt x="210" y="82"/>
                  </a:cubicBezTo>
                  <a:cubicBezTo>
                    <a:pt x="205" y="84"/>
                    <a:pt x="210" y="81"/>
                    <a:pt x="203" y="85"/>
                  </a:cubicBezTo>
                  <a:cubicBezTo>
                    <a:pt x="207" y="83"/>
                    <a:pt x="205" y="85"/>
                    <a:pt x="206" y="85"/>
                  </a:cubicBezTo>
                  <a:cubicBezTo>
                    <a:pt x="203" y="87"/>
                    <a:pt x="205" y="85"/>
                    <a:pt x="204" y="85"/>
                  </a:cubicBezTo>
                  <a:cubicBezTo>
                    <a:pt x="202" y="86"/>
                    <a:pt x="201" y="88"/>
                    <a:pt x="199" y="88"/>
                  </a:cubicBezTo>
                  <a:cubicBezTo>
                    <a:pt x="199" y="89"/>
                    <a:pt x="199" y="89"/>
                    <a:pt x="198" y="89"/>
                  </a:cubicBezTo>
                  <a:cubicBezTo>
                    <a:pt x="200" y="89"/>
                    <a:pt x="202" y="86"/>
                    <a:pt x="203" y="86"/>
                  </a:cubicBezTo>
                  <a:cubicBezTo>
                    <a:pt x="204" y="87"/>
                    <a:pt x="202" y="88"/>
                    <a:pt x="201" y="88"/>
                  </a:cubicBezTo>
                  <a:cubicBezTo>
                    <a:pt x="201" y="89"/>
                    <a:pt x="205" y="87"/>
                    <a:pt x="202" y="89"/>
                  </a:cubicBezTo>
                  <a:cubicBezTo>
                    <a:pt x="202" y="89"/>
                    <a:pt x="204" y="88"/>
                    <a:pt x="205" y="87"/>
                  </a:cubicBezTo>
                  <a:cubicBezTo>
                    <a:pt x="203" y="89"/>
                    <a:pt x="198" y="91"/>
                    <a:pt x="198" y="92"/>
                  </a:cubicBezTo>
                  <a:cubicBezTo>
                    <a:pt x="198" y="92"/>
                    <a:pt x="198" y="91"/>
                    <a:pt x="195" y="93"/>
                  </a:cubicBezTo>
                  <a:cubicBezTo>
                    <a:pt x="195" y="92"/>
                    <a:pt x="196" y="92"/>
                    <a:pt x="197" y="91"/>
                  </a:cubicBezTo>
                  <a:cubicBezTo>
                    <a:pt x="196" y="91"/>
                    <a:pt x="194" y="92"/>
                    <a:pt x="192" y="94"/>
                  </a:cubicBezTo>
                  <a:cubicBezTo>
                    <a:pt x="191" y="94"/>
                    <a:pt x="190" y="94"/>
                    <a:pt x="190" y="93"/>
                  </a:cubicBezTo>
                  <a:cubicBezTo>
                    <a:pt x="187" y="95"/>
                    <a:pt x="190" y="94"/>
                    <a:pt x="187" y="96"/>
                  </a:cubicBezTo>
                  <a:cubicBezTo>
                    <a:pt x="189" y="94"/>
                    <a:pt x="184" y="97"/>
                    <a:pt x="184" y="96"/>
                  </a:cubicBezTo>
                  <a:cubicBezTo>
                    <a:pt x="182" y="98"/>
                    <a:pt x="180" y="99"/>
                    <a:pt x="179" y="100"/>
                  </a:cubicBezTo>
                  <a:cubicBezTo>
                    <a:pt x="179" y="99"/>
                    <a:pt x="179" y="98"/>
                    <a:pt x="181" y="98"/>
                  </a:cubicBezTo>
                  <a:cubicBezTo>
                    <a:pt x="184" y="96"/>
                    <a:pt x="180" y="98"/>
                    <a:pt x="180" y="97"/>
                  </a:cubicBezTo>
                  <a:cubicBezTo>
                    <a:pt x="184" y="95"/>
                    <a:pt x="186" y="93"/>
                    <a:pt x="191" y="90"/>
                  </a:cubicBezTo>
                  <a:cubicBezTo>
                    <a:pt x="188" y="92"/>
                    <a:pt x="189" y="92"/>
                    <a:pt x="192" y="90"/>
                  </a:cubicBezTo>
                  <a:cubicBezTo>
                    <a:pt x="194" y="88"/>
                    <a:pt x="194" y="88"/>
                    <a:pt x="198" y="86"/>
                  </a:cubicBezTo>
                  <a:cubicBezTo>
                    <a:pt x="200" y="85"/>
                    <a:pt x="196" y="86"/>
                    <a:pt x="200" y="84"/>
                  </a:cubicBezTo>
                  <a:cubicBezTo>
                    <a:pt x="199" y="85"/>
                    <a:pt x="204" y="82"/>
                    <a:pt x="204" y="84"/>
                  </a:cubicBezTo>
                  <a:cubicBezTo>
                    <a:pt x="204" y="84"/>
                    <a:pt x="206" y="83"/>
                    <a:pt x="208" y="82"/>
                  </a:cubicBezTo>
                  <a:cubicBezTo>
                    <a:pt x="208" y="81"/>
                    <a:pt x="209" y="81"/>
                    <a:pt x="209" y="81"/>
                  </a:cubicBezTo>
                  <a:cubicBezTo>
                    <a:pt x="209" y="80"/>
                    <a:pt x="205" y="82"/>
                    <a:pt x="207" y="82"/>
                  </a:cubicBezTo>
                  <a:cubicBezTo>
                    <a:pt x="205" y="83"/>
                    <a:pt x="203" y="84"/>
                    <a:pt x="203" y="83"/>
                  </a:cubicBezTo>
                  <a:cubicBezTo>
                    <a:pt x="206" y="81"/>
                    <a:pt x="206" y="81"/>
                    <a:pt x="206" y="81"/>
                  </a:cubicBezTo>
                  <a:cubicBezTo>
                    <a:pt x="206" y="81"/>
                    <a:pt x="205" y="82"/>
                    <a:pt x="206" y="82"/>
                  </a:cubicBezTo>
                  <a:cubicBezTo>
                    <a:pt x="208" y="81"/>
                    <a:pt x="207" y="81"/>
                    <a:pt x="207" y="80"/>
                  </a:cubicBezTo>
                  <a:cubicBezTo>
                    <a:pt x="208" y="79"/>
                    <a:pt x="209" y="80"/>
                    <a:pt x="210" y="79"/>
                  </a:cubicBezTo>
                  <a:cubicBezTo>
                    <a:pt x="212" y="78"/>
                    <a:pt x="209" y="81"/>
                    <a:pt x="213" y="79"/>
                  </a:cubicBezTo>
                  <a:cubicBezTo>
                    <a:pt x="215" y="78"/>
                    <a:pt x="214" y="77"/>
                    <a:pt x="216" y="77"/>
                  </a:cubicBezTo>
                  <a:cubicBezTo>
                    <a:pt x="218" y="75"/>
                    <a:pt x="218" y="73"/>
                    <a:pt x="217" y="73"/>
                  </a:cubicBezTo>
                  <a:cubicBezTo>
                    <a:pt x="216" y="74"/>
                    <a:pt x="216" y="74"/>
                    <a:pt x="213" y="75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9" y="70"/>
                    <a:pt x="218" y="72"/>
                    <a:pt x="221" y="70"/>
                  </a:cubicBezTo>
                  <a:cubicBezTo>
                    <a:pt x="222" y="70"/>
                    <a:pt x="220" y="71"/>
                    <a:pt x="219" y="72"/>
                  </a:cubicBezTo>
                  <a:cubicBezTo>
                    <a:pt x="218" y="73"/>
                    <a:pt x="221" y="71"/>
                    <a:pt x="219" y="73"/>
                  </a:cubicBezTo>
                  <a:cubicBezTo>
                    <a:pt x="219" y="73"/>
                    <a:pt x="223" y="71"/>
                    <a:pt x="222" y="72"/>
                  </a:cubicBezTo>
                  <a:cubicBezTo>
                    <a:pt x="224" y="71"/>
                    <a:pt x="221" y="72"/>
                    <a:pt x="221" y="71"/>
                  </a:cubicBezTo>
                  <a:cubicBezTo>
                    <a:pt x="224" y="70"/>
                    <a:pt x="221" y="70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9"/>
                    <a:pt x="221" y="70"/>
                  </a:cubicBezTo>
                  <a:cubicBezTo>
                    <a:pt x="224" y="66"/>
                    <a:pt x="231" y="66"/>
                    <a:pt x="235" y="63"/>
                  </a:cubicBezTo>
                  <a:cubicBezTo>
                    <a:pt x="234" y="63"/>
                    <a:pt x="233" y="64"/>
                    <a:pt x="234" y="62"/>
                  </a:cubicBezTo>
                  <a:cubicBezTo>
                    <a:pt x="231" y="63"/>
                    <a:pt x="234" y="63"/>
                    <a:pt x="231" y="64"/>
                  </a:cubicBezTo>
                  <a:cubicBezTo>
                    <a:pt x="233" y="63"/>
                    <a:pt x="232" y="63"/>
                    <a:pt x="234" y="61"/>
                  </a:cubicBezTo>
                  <a:cubicBezTo>
                    <a:pt x="236" y="60"/>
                    <a:pt x="235" y="61"/>
                    <a:pt x="234" y="61"/>
                  </a:cubicBezTo>
                  <a:cubicBezTo>
                    <a:pt x="235" y="61"/>
                    <a:pt x="236" y="61"/>
                    <a:pt x="236" y="62"/>
                  </a:cubicBezTo>
                  <a:cubicBezTo>
                    <a:pt x="239" y="60"/>
                    <a:pt x="239" y="60"/>
                    <a:pt x="241" y="59"/>
                  </a:cubicBezTo>
                  <a:cubicBezTo>
                    <a:pt x="240" y="60"/>
                    <a:pt x="244" y="58"/>
                    <a:pt x="245" y="58"/>
                  </a:cubicBezTo>
                  <a:cubicBezTo>
                    <a:pt x="248" y="57"/>
                    <a:pt x="244" y="57"/>
                    <a:pt x="247" y="57"/>
                  </a:cubicBezTo>
                  <a:cubicBezTo>
                    <a:pt x="249" y="55"/>
                    <a:pt x="249" y="56"/>
                    <a:pt x="249" y="56"/>
                  </a:cubicBezTo>
                  <a:cubicBezTo>
                    <a:pt x="248" y="58"/>
                    <a:pt x="246" y="58"/>
                    <a:pt x="244" y="59"/>
                  </a:cubicBezTo>
                  <a:cubicBezTo>
                    <a:pt x="245" y="59"/>
                    <a:pt x="246" y="59"/>
                    <a:pt x="244" y="61"/>
                  </a:cubicBezTo>
                  <a:cubicBezTo>
                    <a:pt x="244" y="61"/>
                    <a:pt x="245" y="60"/>
                    <a:pt x="245" y="61"/>
                  </a:cubicBezTo>
                  <a:cubicBezTo>
                    <a:pt x="245" y="60"/>
                    <a:pt x="245" y="60"/>
                    <a:pt x="246" y="59"/>
                  </a:cubicBezTo>
                  <a:cubicBezTo>
                    <a:pt x="247" y="59"/>
                    <a:pt x="248" y="59"/>
                    <a:pt x="248" y="59"/>
                  </a:cubicBezTo>
                  <a:cubicBezTo>
                    <a:pt x="250" y="58"/>
                    <a:pt x="245" y="59"/>
                    <a:pt x="246" y="59"/>
                  </a:cubicBezTo>
                  <a:cubicBezTo>
                    <a:pt x="248" y="57"/>
                    <a:pt x="253" y="56"/>
                    <a:pt x="253" y="55"/>
                  </a:cubicBezTo>
                  <a:cubicBezTo>
                    <a:pt x="255" y="54"/>
                    <a:pt x="255" y="55"/>
                    <a:pt x="257" y="55"/>
                  </a:cubicBezTo>
                  <a:cubicBezTo>
                    <a:pt x="257" y="54"/>
                    <a:pt x="264" y="50"/>
                    <a:pt x="267" y="50"/>
                  </a:cubicBezTo>
                  <a:cubicBezTo>
                    <a:pt x="271" y="49"/>
                    <a:pt x="268" y="48"/>
                    <a:pt x="268" y="48"/>
                  </a:cubicBezTo>
                  <a:cubicBezTo>
                    <a:pt x="266" y="49"/>
                    <a:pt x="263" y="49"/>
                    <a:pt x="263" y="50"/>
                  </a:cubicBezTo>
                  <a:cubicBezTo>
                    <a:pt x="263" y="50"/>
                    <a:pt x="265" y="50"/>
                    <a:pt x="266" y="49"/>
                  </a:cubicBezTo>
                  <a:cubicBezTo>
                    <a:pt x="263" y="51"/>
                    <a:pt x="256" y="53"/>
                    <a:pt x="253" y="55"/>
                  </a:cubicBezTo>
                  <a:cubicBezTo>
                    <a:pt x="253" y="54"/>
                    <a:pt x="252" y="54"/>
                    <a:pt x="254" y="53"/>
                  </a:cubicBezTo>
                  <a:cubicBezTo>
                    <a:pt x="256" y="52"/>
                    <a:pt x="258" y="52"/>
                    <a:pt x="258" y="51"/>
                  </a:cubicBezTo>
                  <a:cubicBezTo>
                    <a:pt x="261" y="50"/>
                    <a:pt x="259" y="52"/>
                    <a:pt x="257" y="52"/>
                  </a:cubicBezTo>
                  <a:cubicBezTo>
                    <a:pt x="261" y="51"/>
                    <a:pt x="263" y="49"/>
                    <a:pt x="267" y="48"/>
                  </a:cubicBezTo>
                  <a:cubicBezTo>
                    <a:pt x="262" y="49"/>
                    <a:pt x="253" y="52"/>
                    <a:pt x="247" y="55"/>
                  </a:cubicBezTo>
                  <a:cubicBezTo>
                    <a:pt x="244" y="56"/>
                    <a:pt x="242" y="56"/>
                    <a:pt x="242" y="55"/>
                  </a:cubicBezTo>
                  <a:cubicBezTo>
                    <a:pt x="240" y="56"/>
                    <a:pt x="242" y="56"/>
                    <a:pt x="242" y="57"/>
                  </a:cubicBezTo>
                  <a:cubicBezTo>
                    <a:pt x="240" y="57"/>
                    <a:pt x="241" y="58"/>
                    <a:pt x="239" y="58"/>
                  </a:cubicBezTo>
                  <a:cubicBezTo>
                    <a:pt x="238" y="58"/>
                    <a:pt x="240" y="57"/>
                    <a:pt x="239" y="57"/>
                  </a:cubicBezTo>
                  <a:cubicBezTo>
                    <a:pt x="238" y="57"/>
                    <a:pt x="236" y="58"/>
                    <a:pt x="234" y="59"/>
                  </a:cubicBezTo>
                  <a:cubicBezTo>
                    <a:pt x="233" y="60"/>
                    <a:pt x="235" y="59"/>
                    <a:pt x="234" y="60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7" y="57"/>
                    <a:pt x="237" y="58"/>
                    <a:pt x="239" y="58"/>
                  </a:cubicBezTo>
                  <a:cubicBezTo>
                    <a:pt x="238" y="59"/>
                    <a:pt x="227" y="63"/>
                    <a:pt x="229" y="64"/>
                  </a:cubicBezTo>
                  <a:cubicBezTo>
                    <a:pt x="228" y="64"/>
                    <a:pt x="227" y="64"/>
                    <a:pt x="226" y="64"/>
                  </a:cubicBezTo>
                  <a:cubicBezTo>
                    <a:pt x="229" y="61"/>
                    <a:pt x="225" y="63"/>
                    <a:pt x="223" y="62"/>
                  </a:cubicBezTo>
                  <a:cubicBezTo>
                    <a:pt x="222" y="63"/>
                    <a:pt x="222" y="63"/>
                    <a:pt x="220" y="64"/>
                  </a:cubicBezTo>
                  <a:cubicBezTo>
                    <a:pt x="220" y="64"/>
                    <a:pt x="221" y="63"/>
                    <a:pt x="221" y="63"/>
                  </a:cubicBezTo>
                  <a:cubicBezTo>
                    <a:pt x="216" y="65"/>
                    <a:pt x="222" y="64"/>
                    <a:pt x="217" y="66"/>
                  </a:cubicBezTo>
                  <a:cubicBezTo>
                    <a:pt x="217" y="65"/>
                    <a:pt x="218" y="65"/>
                    <a:pt x="218" y="64"/>
                  </a:cubicBezTo>
                  <a:cubicBezTo>
                    <a:pt x="213" y="68"/>
                    <a:pt x="214" y="68"/>
                    <a:pt x="210" y="70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7" y="71"/>
                    <a:pt x="205" y="72"/>
                  </a:cubicBezTo>
                  <a:cubicBezTo>
                    <a:pt x="205" y="72"/>
                    <a:pt x="207" y="72"/>
                    <a:pt x="204" y="74"/>
                  </a:cubicBezTo>
                  <a:cubicBezTo>
                    <a:pt x="204" y="73"/>
                    <a:pt x="205" y="72"/>
                    <a:pt x="203" y="73"/>
                  </a:cubicBezTo>
                  <a:cubicBezTo>
                    <a:pt x="201" y="75"/>
                    <a:pt x="199" y="76"/>
                    <a:pt x="198" y="77"/>
                  </a:cubicBezTo>
                  <a:cubicBezTo>
                    <a:pt x="199" y="76"/>
                    <a:pt x="202" y="75"/>
                    <a:pt x="198" y="78"/>
                  </a:cubicBezTo>
                  <a:cubicBezTo>
                    <a:pt x="199" y="78"/>
                    <a:pt x="201" y="77"/>
                    <a:pt x="203" y="75"/>
                  </a:cubicBezTo>
                  <a:cubicBezTo>
                    <a:pt x="203" y="76"/>
                    <a:pt x="196" y="80"/>
                    <a:pt x="194" y="81"/>
                  </a:cubicBezTo>
                  <a:cubicBezTo>
                    <a:pt x="197" y="79"/>
                    <a:pt x="196" y="79"/>
                    <a:pt x="197" y="77"/>
                  </a:cubicBezTo>
                  <a:cubicBezTo>
                    <a:pt x="194" y="79"/>
                    <a:pt x="195" y="78"/>
                    <a:pt x="192" y="80"/>
                  </a:cubicBezTo>
                  <a:cubicBezTo>
                    <a:pt x="191" y="80"/>
                    <a:pt x="192" y="80"/>
                    <a:pt x="192" y="81"/>
                  </a:cubicBezTo>
                  <a:cubicBezTo>
                    <a:pt x="187" y="83"/>
                    <a:pt x="184" y="85"/>
                    <a:pt x="179" y="89"/>
                  </a:cubicBezTo>
                  <a:cubicBezTo>
                    <a:pt x="179" y="89"/>
                    <a:pt x="180" y="89"/>
                    <a:pt x="180" y="89"/>
                  </a:cubicBezTo>
                  <a:cubicBezTo>
                    <a:pt x="181" y="88"/>
                    <a:pt x="181" y="88"/>
                    <a:pt x="183" y="87"/>
                  </a:cubicBezTo>
                  <a:cubicBezTo>
                    <a:pt x="182" y="88"/>
                    <a:pt x="182" y="89"/>
                    <a:pt x="182" y="90"/>
                  </a:cubicBezTo>
                  <a:cubicBezTo>
                    <a:pt x="179" y="91"/>
                    <a:pt x="178" y="93"/>
                    <a:pt x="177" y="92"/>
                  </a:cubicBezTo>
                  <a:cubicBezTo>
                    <a:pt x="176" y="94"/>
                    <a:pt x="174" y="95"/>
                    <a:pt x="172" y="96"/>
                  </a:cubicBezTo>
                  <a:cubicBezTo>
                    <a:pt x="171" y="96"/>
                    <a:pt x="173" y="94"/>
                    <a:pt x="173" y="94"/>
                  </a:cubicBezTo>
                  <a:cubicBezTo>
                    <a:pt x="169" y="96"/>
                    <a:pt x="172" y="96"/>
                    <a:pt x="171" y="97"/>
                  </a:cubicBezTo>
                  <a:cubicBezTo>
                    <a:pt x="171" y="97"/>
                    <a:pt x="172" y="96"/>
                    <a:pt x="173" y="95"/>
                  </a:cubicBezTo>
                  <a:cubicBezTo>
                    <a:pt x="173" y="96"/>
                    <a:pt x="169" y="100"/>
                    <a:pt x="173" y="97"/>
                  </a:cubicBezTo>
                  <a:cubicBezTo>
                    <a:pt x="171" y="99"/>
                    <a:pt x="166" y="102"/>
                    <a:pt x="166" y="101"/>
                  </a:cubicBezTo>
                  <a:cubicBezTo>
                    <a:pt x="169" y="98"/>
                    <a:pt x="167" y="98"/>
                    <a:pt x="169" y="97"/>
                  </a:cubicBezTo>
                  <a:cubicBezTo>
                    <a:pt x="168" y="96"/>
                    <a:pt x="165" y="99"/>
                    <a:pt x="163" y="101"/>
                  </a:cubicBezTo>
                  <a:cubicBezTo>
                    <a:pt x="163" y="101"/>
                    <a:pt x="162" y="101"/>
                    <a:pt x="162" y="101"/>
                  </a:cubicBezTo>
                  <a:cubicBezTo>
                    <a:pt x="162" y="101"/>
                    <a:pt x="163" y="100"/>
                    <a:pt x="163" y="100"/>
                  </a:cubicBezTo>
                  <a:cubicBezTo>
                    <a:pt x="163" y="100"/>
                    <a:pt x="162" y="100"/>
                    <a:pt x="161" y="101"/>
                  </a:cubicBezTo>
                  <a:cubicBezTo>
                    <a:pt x="162" y="102"/>
                    <a:pt x="162" y="102"/>
                    <a:pt x="158" y="102"/>
                  </a:cubicBezTo>
                  <a:cubicBezTo>
                    <a:pt x="157" y="104"/>
                    <a:pt x="161" y="102"/>
                    <a:pt x="157" y="105"/>
                  </a:cubicBezTo>
                  <a:cubicBezTo>
                    <a:pt x="157" y="104"/>
                    <a:pt x="155" y="105"/>
                    <a:pt x="154" y="106"/>
                  </a:cubicBezTo>
                  <a:cubicBezTo>
                    <a:pt x="157" y="105"/>
                    <a:pt x="154" y="107"/>
                    <a:pt x="154" y="107"/>
                  </a:cubicBezTo>
                  <a:cubicBezTo>
                    <a:pt x="152" y="109"/>
                    <a:pt x="153" y="108"/>
                    <a:pt x="151" y="109"/>
                  </a:cubicBezTo>
                  <a:cubicBezTo>
                    <a:pt x="151" y="109"/>
                    <a:pt x="153" y="108"/>
                    <a:pt x="152" y="108"/>
                  </a:cubicBezTo>
                  <a:cubicBezTo>
                    <a:pt x="152" y="108"/>
                    <a:pt x="152" y="108"/>
                    <a:pt x="151" y="108"/>
                  </a:cubicBezTo>
                  <a:cubicBezTo>
                    <a:pt x="150" y="109"/>
                    <a:pt x="151" y="109"/>
                    <a:pt x="150" y="110"/>
                  </a:cubicBezTo>
                  <a:cubicBezTo>
                    <a:pt x="150" y="111"/>
                    <a:pt x="153" y="108"/>
                    <a:pt x="150" y="111"/>
                  </a:cubicBezTo>
                  <a:cubicBezTo>
                    <a:pt x="151" y="111"/>
                    <a:pt x="154" y="109"/>
                    <a:pt x="154" y="108"/>
                  </a:cubicBezTo>
                  <a:cubicBezTo>
                    <a:pt x="154" y="109"/>
                    <a:pt x="156" y="108"/>
                    <a:pt x="156" y="108"/>
                  </a:cubicBezTo>
                  <a:cubicBezTo>
                    <a:pt x="154" y="110"/>
                    <a:pt x="154" y="109"/>
                    <a:pt x="153" y="110"/>
                  </a:cubicBezTo>
                  <a:cubicBezTo>
                    <a:pt x="152" y="111"/>
                    <a:pt x="149" y="113"/>
                    <a:pt x="149" y="114"/>
                  </a:cubicBezTo>
                  <a:cubicBezTo>
                    <a:pt x="150" y="113"/>
                    <a:pt x="153" y="110"/>
                    <a:pt x="154" y="111"/>
                  </a:cubicBezTo>
                  <a:cubicBezTo>
                    <a:pt x="151" y="113"/>
                    <a:pt x="152" y="113"/>
                    <a:pt x="153" y="113"/>
                  </a:cubicBezTo>
                  <a:cubicBezTo>
                    <a:pt x="153" y="113"/>
                    <a:pt x="152" y="113"/>
                    <a:pt x="152" y="113"/>
                  </a:cubicBezTo>
                  <a:cubicBezTo>
                    <a:pt x="152" y="113"/>
                    <a:pt x="152" y="114"/>
                    <a:pt x="152" y="114"/>
                  </a:cubicBezTo>
                  <a:cubicBezTo>
                    <a:pt x="150" y="114"/>
                    <a:pt x="153" y="111"/>
                    <a:pt x="149" y="114"/>
                  </a:cubicBezTo>
                  <a:cubicBezTo>
                    <a:pt x="149" y="116"/>
                    <a:pt x="146" y="119"/>
                    <a:pt x="150" y="117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7" y="120"/>
                    <a:pt x="146" y="119"/>
                    <a:pt x="147" y="118"/>
                  </a:cubicBezTo>
                  <a:cubicBezTo>
                    <a:pt x="144" y="118"/>
                    <a:pt x="140" y="124"/>
                    <a:pt x="138" y="124"/>
                  </a:cubicBezTo>
                  <a:cubicBezTo>
                    <a:pt x="139" y="124"/>
                    <a:pt x="136" y="126"/>
                    <a:pt x="136" y="127"/>
                  </a:cubicBezTo>
                  <a:cubicBezTo>
                    <a:pt x="137" y="127"/>
                    <a:pt x="140" y="125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4" y="121"/>
                    <a:pt x="142" y="123"/>
                    <a:pt x="144" y="123"/>
                  </a:cubicBezTo>
                  <a:cubicBezTo>
                    <a:pt x="142" y="122"/>
                    <a:pt x="139" y="127"/>
                    <a:pt x="138" y="126"/>
                  </a:cubicBezTo>
                  <a:cubicBezTo>
                    <a:pt x="135" y="128"/>
                    <a:pt x="135" y="129"/>
                    <a:pt x="134" y="130"/>
                  </a:cubicBezTo>
                  <a:cubicBezTo>
                    <a:pt x="137" y="129"/>
                    <a:pt x="137" y="128"/>
                    <a:pt x="139" y="127"/>
                  </a:cubicBezTo>
                  <a:cubicBezTo>
                    <a:pt x="139" y="128"/>
                    <a:pt x="140" y="127"/>
                    <a:pt x="139" y="128"/>
                  </a:cubicBezTo>
                  <a:cubicBezTo>
                    <a:pt x="140" y="128"/>
                    <a:pt x="141" y="127"/>
                    <a:pt x="141" y="127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5"/>
                    <a:pt x="144" y="125"/>
                    <a:pt x="146" y="123"/>
                  </a:cubicBezTo>
                  <a:cubicBezTo>
                    <a:pt x="147" y="121"/>
                    <a:pt x="151" y="120"/>
                    <a:pt x="154" y="116"/>
                  </a:cubicBezTo>
                  <a:cubicBezTo>
                    <a:pt x="159" y="114"/>
                    <a:pt x="160" y="110"/>
                    <a:pt x="162" y="111"/>
                  </a:cubicBezTo>
                  <a:cubicBezTo>
                    <a:pt x="165" y="107"/>
                    <a:pt x="169" y="106"/>
                    <a:pt x="173" y="103"/>
                  </a:cubicBezTo>
                  <a:cubicBezTo>
                    <a:pt x="175" y="101"/>
                    <a:pt x="172" y="103"/>
                    <a:pt x="174" y="102"/>
                  </a:cubicBezTo>
                  <a:cubicBezTo>
                    <a:pt x="175" y="101"/>
                    <a:pt x="176" y="101"/>
                    <a:pt x="178" y="100"/>
                  </a:cubicBezTo>
                  <a:cubicBezTo>
                    <a:pt x="174" y="104"/>
                    <a:pt x="169" y="106"/>
                    <a:pt x="163" y="111"/>
                  </a:cubicBezTo>
                  <a:cubicBezTo>
                    <a:pt x="166" y="111"/>
                    <a:pt x="178" y="99"/>
                    <a:pt x="183" y="98"/>
                  </a:cubicBezTo>
                  <a:cubicBezTo>
                    <a:pt x="183" y="98"/>
                    <a:pt x="180" y="101"/>
                    <a:pt x="183" y="99"/>
                  </a:cubicBezTo>
                  <a:cubicBezTo>
                    <a:pt x="183" y="100"/>
                    <a:pt x="177" y="103"/>
                    <a:pt x="177" y="104"/>
                  </a:cubicBezTo>
                  <a:cubicBezTo>
                    <a:pt x="173" y="106"/>
                    <a:pt x="172" y="108"/>
                    <a:pt x="168" y="110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70" y="109"/>
                    <a:pt x="173" y="108"/>
                    <a:pt x="176" y="106"/>
                  </a:cubicBezTo>
                  <a:cubicBezTo>
                    <a:pt x="175" y="107"/>
                    <a:pt x="175" y="107"/>
                    <a:pt x="176" y="107"/>
                  </a:cubicBezTo>
                  <a:cubicBezTo>
                    <a:pt x="173" y="109"/>
                    <a:pt x="173" y="109"/>
                    <a:pt x="169" y="112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6" y="114"/>
                    <a:pt x="163" y="116"/>
                    <a:pt x="159" y="119"/>
                  </a:cubicBezTo>
                  <a:cubicBezTo>
                    <a:pt x="160" y="120"/>
                    <a:pt x="165" y="115"/>
                    <a:pt x="166" y="114"/>
                  </a:cubicBezTo>
                  <a:cubicBezTo>
                    <a:pt x="167" y="114"/>
                    <a:pt x="166" y="114"/>
                    <a:pt x="166" y="114"/>
                  </a:cubicBezTo>
                  <a:cubicBezTo>
                    <a:pt x="164" y="116"/>
                    <a:pt x="168" y="113"/>
                    <a:pt x="168" y="114"/>
                  </a:cubicBezTo>
                  <a:cubicBezTo>
                    <a:pt x="169" y="112"/>
                    <a:pt x="172" y="111"/>
                    <a:pt x="175" y="108"/>
                  </a:cubicBezTo>
                  <a:cubicBezTo>
                    <a:pt x="175" y="109"/>
                    <a:pt x="174" y="110"/>
                    <a:pt x="174" y="110"/>
                  </a:cubicBezTo>
                  <a:cubicBezTo>
                    <a:pt x="176" y="108"/>
                    <a:pt x="181" y="104"/>
                    <a:pt x="183" y="104"/>
                  </a:cubicBezTo>
                  <a:cubicBezTo>
                    <a:pt x="185" y="102"/>
                    <a:pt x="189" y="100"/>
                    <a:pt x="190" y="98"/>
                  </a:cubicBezTo>
                  <a:cubicBezTo>
                    <a:pt x="191" y="98"/>
                    <a:pt x="196" y="95"/>
                    <a:pt x="199" y="93"/>
                  </a:cubicBezTo>
                  <a:cubicBezTo>
                    <a:pt x="199" y="93"/>
                    <a:pt x="198" y="94"/>
                    <a:pt x="198" y="94"/>
                  </a:cubicBezTo>
                  <a:cubicBezTo>
                    <a:pt x="203" y="90"/>
                    <a:pt x="208" y="88"/>
                    <a:pt x="215" y="83"/>
                  </a:cubicBezTo>
                  <a:cubicBezTo>
                    <a:pt x="214" y="84"/>
                    <a:pt x="214" y="85"/>
                    <a:pt x="215" y="84"/>
                  </a:cubicBezTo>
                  <a:cubicBezTo>
                    <a:pt x="218" y="83"/>
                    <a:pt x="214" y="85"/>
                    <a:pt x="215" y="85"/>
                  </a:cubicBezTo>
                  <a:cubicBezTo>
                    <a:pt x="212" y="86"/>
                    <a:pt x="211" y="87"/>
                    <a:pt x="208" y="88"/>
                  </a:cubicBezTo>
                  <a:cubicBezTo>
                    <a:pt x="206" y="89"/>
                    <a:pt x="209" y="88"/>
                    <a:pt x="209" y="89"/>
                  </a:cubicBezTo>
                  <a:cubicBezTo>
                    <a:pt x="204" y="91"/>
                    <a:pt x="202" y="93"/>
                    <a:pt x="200" y="95"/>
                  </a:cubicBezTo>
                  <a:cubicBezTo>
                    <a:pt x="198" y="95"/>
                    <a:pt x="196" y="97"/>
                    <a:pt x="194" y="98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0" y="100"/>
                    <a:pt x="188" y="102"/>
                    <a:pt x="184" y="105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3" y="105"/>
                    <a:pt x="182" y="106"/>
                    <a:pt x="182" y="106"/>
                  </a:cubicBezTo>
                  <a:cubicBezTo>
                    <a:pt x="182" y="106"/>
                    <a:pt x="175" y="111"/>
                    <a:pt x="170" y="115"/>
                  </a:cubicBezTo>
                  <a:cubicBezTo>
                    <a:pt x="170" y="115"/>
                    <a:pt x="170" y="115"/>
                    <a:pt x="170" y="115"/>
                  </a:cubicBezTo>
                  <a:cubicBezTo>
                    <a:pt x="164" y="119"/>
                    <a:pt x="167" y="119"/>
                    <a:pt x="161" y="123"/>
                  </a:cubicBezTo>
                  <a:cubicBezTo>
                    <a:pt x="162" y="123"/>
                    <a:pt x="161" y="124"/>
                    <a:pt x="162" y="123"/>
                  </a:cubicBezTo>
                  <a:cubicBezTo>
                    <a:pt x="161" y="124"/>
                    <a:pt x="156" y="128"/>
                    <a:pt x="156" y="128"/>
                  </a:cubicBezTo>
                  <a:cubicBezTo>
                    <a:pt x="155" y="128"/>
                    <a:pt x="156" y="129"/>
                    <a:pt x="155" y="130"/>
                  </a:cubicBezTo>
                  <a:cubicBezTo>
                    <a:pt x="152" y="130"/>
                    <a:pt x="154" y="128"/>
                    <a:pt x="154" y="127"/>
                  </a:cubicBezTo>
                  <a:cubicBezTo>
                    <a:pt x="151" y="129"/>
                    <a:pt x="154" y="128"/>
                    <a:pt x="151" y="131"/>
                  </a:cubicBezTo>
                  <a:cubicBezTo>
                    <a:pt x="151" y="131"/>
                    <a:pt x="152" y="130"/>
                    <a:pt x="152" y="131"/>
                  </a:cubicBezTo>
                  <a:cubicBezTo>
                    <a:pt x="149" y="133"/>
                    <a:pt x="150" y="133"/>
                    <a:pt x="148" y="135"/>
                  </a:cubicBezTo>
                  <a:cubicBezTo>
                    <a:pt x="146" y="136"/>
                    <a:pt x="146" y="137"/>
                    <a:pt x="145" y="138"/>
                  </a:cubicBezTo>
                  <a:cubicBezTo>
                    <a:pt x="145" y="137"/>
                    <a:pt x="145" y="137"/>
                    <a:pt x="142" y="139"/>
                  </a:cubicBezTo>
                  <a:cubicBezTo>
                    <a:pt x="140" y="141"/>
                    <a:pt x="144" y="138"/>
                    <a:pt x="143" y="139"/>
                  </a:cubicBezTo>
                  <a:cubicBezTo>
                    <a:pt x="142" y="140"/>
                    <a:pt x="139" y="142"/>
                    <a:pt x="141" y="141"/>
                  </a:cubicBezTo>
                  <a:cubicBezTo>
                    <a:pt x="141" y="141"/>
                    <a:pt x="139" y="143"/>
                    <a:pt x="139" y="142"/>
                  </a:cubicBezTo>
                  <a:cubicBezTo>
                    <a:pt x="138" y="144"/>
                    <a:pt x="137" y="145"/>
                    <a:pt x="135" y="148"/>
                  </a:cubicBezTo>
                  <a:cubicBezTo>
                    <a:pt x="139" y="145"/>
                    <a:pt x="143" y="141"/>
                    <a:pt x="147" y="137"/>
                  </a:cubicBezTo>
                  <a:cubicBezTo>
                    <a:pt x="149" y="137"/>
                    <a:pt x="147" y="138"/>
                    <a:pt x="149" y="137"/>
                  </a:cubicBezTo>
                  <a:cubicBezTo>
                    <a:pt x="151" y="135"/>
                    <a:pt x="151" y="135"/>
                    <a:pt x="151" y="134"/>
                  </a:cubicBezTo>
                  <a:cubicBezTo>
                    <a:pt x="154" y="132"/>
                    <a:pt x="152" y="134"/>
                    <a:pt x="151" y="135"/>
                  </a:cubicBezTo>
                  <a:cubicBezTo>
                    <a:pt x="152" y="135"/>
                    <a:pt x="154" y="133"/>
                    <a:pt x="156" y="132"/>
                  </a:cubicBezTo>
                  <a:cubicBezTo>
                    <a:pt x="153" y="132"/>
                    <a:pt x="159" y="128"/>
                    <a:pt x="161" y="127"/>
                  </a:cubicBezTo>
                  <a:cubicBezTo>
                    <a:pt x="163" y="125"/>
                    <a:pt x="159" y="129"/>
                    <a:pt x="157" y="130"/>
                  </a:cubicBezTo>
                  <a:cubicBezTo>
                    <a:pt x="159" y="130"/>
                    <a:pt x="156" y="132"/>
                    <a:pt x="156" y="133"/>
                  </a:cubicBezTo>
                  <a:cubicBezTo>
                    <a:pt x="155" y="134"/>
                    <a:pt x="150" y="138"/>
                    <a:pt x="150" y="139"/>
                  </a:cubicBezTo>
                  <a:cubicBezTo>
                    <a:pt x="148" y="140"/>
                    <a:pt x="146" y="141"/>
                    <a:pt x="145" y="143"/>
                  </a:cubicBezTo>
                  <a:cubicBezTo>
                    <a:pt x="144" y="143"/>
                    <a:pt x="145" y="143"/>
                    <a:pt x="145" y="142"/>
                  </a:cubicBezTo>
                  <a:cubicBezTo>
                    <a:pt x="144" y="145"/>
                    <a:pt x="143" y="144"/>
                    <a:pt x="141" y="145"/>
                  </a:cubicBezTo>
                  <a:cubicBezTo>
                    <a:pt x="139" y="147"/>
                    <a:pt x="142" y="145"/>
                    <a:pt x="142" y="146"/>
                  </a:cubicBezTo>
                  <a:cubicBezTo>
                    <a:pt x="140" y="147"/>
                    <a:pt x="141" y="147"/>
                    <a:pt x="139" y="148"/>
                  </a:cubicBezTo>
                  <a:cubicBezTo>
                    <a:pt x="138" y="148"/>
                    <a:pt x="138" y="147"/>
                    <a:pt x="140" y="145"/>
                  </a:cubicBezTo>
                  <a:cubicBezTo>
                    <a:pt x="140" y="145"/>
                    <a:pt x="139" y="145"/>
                    <a:pt x="139" y="145"/>
                  </a:cubicBezTo>
                  <a:cubicBezTo>
                    <a:pt x="137" y="148"/>
                    <a:pt x="135" y="150"/>
                    <a:pt x="136" y="151"/>
                  </a:cubicBezTo>
                  <a:cubicBezTo>
                    <a:pt x="134" y="153"/>
                    <a:pt x="135" y="151"/>
                    <a:pt x="133" y="152"/>
                  </a:cubicBezTo>
                  <a:cubicBezTo>
                    <a:pt x="133" y="153"/>
                    <a:pt x="134" y="153"/>
                    <a:pt x="131" y="156"/>
                  </a:cubicBezTo>
                  <a:cubicBezTo>
                    <a:pt x="131" y="155"/>
                    <a:pt x="131" y="155"/>
                    <a:pt x="130" y="155"/>
                  </a:cubicBezTo>
                  <a:cubicBezTo>
                    <a:pt x="130" y="156"/>
                    <a:pt x="129" y="157"/>
                    <a:pt x="129" y="158"/>
                  </a:cubicBezTo>
                  <a:cubicBezTo>
                    <a:pt x="125" y="161"/>
                    <a:pt x="122" y="164"/>
                    <a:pt x="119" y="167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6" y="169"/>
                    <a:pt x="117" y="169"/>
                    <a:pt x="115" y="171"/>
                  </a:cubicBezTo>
                  <a:cubicBezTo>
                    <a:pt x="113" y="171"/>
                    <a:pt x="111" y="174"/>
                    <a:pt x="109" y="175"/>
                  </a:cubicBezTo>
                  <a:cubicBezTo>
                    <a:pt x="110" y="174"/>
                    <a:pt x="110" y="174"/>
                    <a:pt x="110" y="173"/>
                  </a:cubicBezTo>
                  <a:cubicBezTo>
                    <a:pt x="114" y="170"/>
                    <a:pt x="118" y="163"/>
                    <a:pt x="121" y="162"/>
                  </a:cubicBezTo>
                  <a:cubicBezTo>
                    <a:pt x="125" y="157"/>
                    <a:pt x="129" y="153"/>
                    <a:pt x="133" y="151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4" y="148"/>
                    <a:pt x="130" y="152"/>
                    <a:pt x="130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3" y="149"/>
                    <a:pt x="133" y="148"/>
                    <a:pt x="135" y="147"/>
                  </a:cubicBezTo>
                  <a:cubicBezTo>
                    <a:pt x="126" y="153"/>
                    <a:pt x="125" y="155"/>
                    <a:pt x="119" y="161"/>
                  </a:cubicBezTo>
                  <a:cubicBezTo>
                    <a:pt x="118" y="160"/>
                    <a:pt x="122" y="157"/>
                    <a:pt x="123" y="155"/>
                  </a:cubicBezTo>
                  <a:cubicBezTo>
                    <a:pt x="121" y="157"/>
                    <a:pt x="123" y="155"/>
                    <a:pt x="121" y="156"/>
                  </a:cubicBezTo>
                  <a:cubicBezTo>
                    <a:pt x="121" y="155"/>
                    <a:pt x="123" y="153"/>
                    <a:pt x="123" y="153"/>
                  </a:cubicBezTo>
                  <a:cubicBezTo>
                    <a:pt x="125" y="151"/>
                    <a:pt x="125" y="153"/>
                    <a:pt x="123" y="155"/>
                  </a:cubicBezTo>
                  <a:cubicBezTo>
                    <a:pt x="123" y="155"/>
                    <a:pt x="127" y="151"/>
                    <a:pt x="125" y="153"/>
                  </a:cubicBezTo>
                  <a:cubicBezTo>
                    <a:pt x="128" y="151"/>
                    <a:pt x="128" y="151"/>
                    <a:pt x="131" y="148"/>
                  </a:cubicBezTo>
                  <a:cubicBezTo>
                    <a:pt x="132" y="145"/>
                    <a:pt x="130" y="145"/>
                    <a:pt x="125" y="149"/>
                  </a:cubicBezTo>
                  <a:cubicBezTo>
                    <a:pt x="120" y="156"/>
                    <a:pt x="111" y="162"/>
                    <a:pt x="106" y="170"/>
                  </a:cubicBezTo>
                  <a:cubicBezTo>
                    <a:pt x="104" y="170"/>
                    <a:pt x="103" y="171"/>
                    <a:pt x="102" y="172"/>
                  </a:cubicBezTo>
                  <a:cubicBezTo>
                    <a:pt x="101" y="173"/>
                    <a:pt x="100" y="174"/>
                    <a:pt x="100" y="174"/>
                  </a:cubicBezTo>
                  <a:cubicBezTo>
                    <a:pt x="100" y="175"/>
                    <a:pt x="100" y="175"/>
                    <a:pt x="99" y="176"/>
                  </a:cubicBezTo>
                  <a:cubicBezTo>
                    <a:pt x="100" y="176"/>
                    <a:pt x="100" y="176"/>
                    <a:pt x="100" y="175"/>
                  </a:cubicBezTo>
                  <a:cubicBezTo>
                    <a:pt x="101" y="176"/>
                    <a:pt x="99" y="176"/>
                    <a:pt x="100" y="177"/>
                  </a:cubicBezTo>
                  <a:cubicBezTo>
                    <a:pt x="99" y="176"/>
                    <a:pt x="98" y="175"/>
                    <a:pt x="97" y="175"/>
                  </a:cubicBezTo>
                  <a:cubicBezTo>
                    <a:pt x="97" y="175"/>
                    <a:pt x="97" y="176"/>
                    <a:pt x="97" y="176"/>
                  </a:cubicBezTo>
                  <a:cubicBezTo>
                    <a:pt x="97" y="175"/>
                    <a:pt x="96" y="177"/>
                    <a:pt x="96" y="176"/>
                  </a:cubicBezTo>
                  <a:cubicBezTo>
                    <a:pt x="97" y="175"/>
                    <a:pt x="97" y="174"/>
                    <a:pt x="98" y="175"/>
                  </a:cubicBezTo>
                  <a:cubicBezTo>
                    <a:pt x="98" y="174"/>
                    <a:pt x="97" y="174"/>
                    <a:pt x="98" y="174"/>
                  </a:cubicBezTo>
                  <a:cubicBezTo>
                    <a:pt x="97" y="173"/>
                    <a:pt x="96" y="175"/>
                    <a:pt x="95" y="176"/>
                  </a:cubicBezTo>
                  <a:cubicBezTo>
                    <a:pt x="95" y="176"/>
                    <a:pt x="95" y="177"/>
                    <a:pt x="94" y="177"/>
                  </a:cubicBezTo>
                  <a:cubicBezTo>
                    <a:pt x="95" y="178"/>
                    <a:pt x="95" y="177"/>
                    <a:pt x="96" y="177"/>
                  </a:cubicBezTo>
                  <a:cubicBezTo>
                    <a:pt x="95" y="178"/>
                    <a:pt x="95" y="178"/>
                    <a:pt x="94" y="178"/>
                  </a:cubicBezTo>
                  <a:cubicBezTo>
                    <a:pt x="94" y="179"/>
                    <a:pt x="95" y="179"/>
                    <a:pt x="95" y="179"/>
                  </a:cubicBezTo>
                  <a:cubicBezTo>
                    <a:pt x="94" y="179"/>
                    <a:pt x="92" y="179"/>
                    <a:pt x="92" y="180"/>
                  </a:cubicBezTo>
                  <a:cubicBezTo>
                    <a:pt x="92" y="180"/>
                    <a:pt x="92" y="180"/>
                    <a:pt x="93" y="180"/>
                  </a:cubicBezTo>
                  <a:cubicBezTo>
                    <a:pt x="93" y="180"/>
                    <a:pt x="93" y="181"/>
                    <a:pt x="93" y="181"/>
                  </a:cubicBezTo>
                  <a:cubicBezTo>
                    <a:pt x="92" y="181"/>
                    <a:pt x="92" y="180"/>
                    <a:pt x="92" y="181"/>
                  </a:cubicBezTo>
                  <a:cubicBezTo>
                    <a:pt x="91" y="181"/>
                    <a:pt x="92" y="181"/>
                    <a:pt x="92" y="181"/>
                  </a:cubicBezTo>
                  <a:cubicBezTo>
                    <a:pt x="92" y="182"/>
                    <a:pt x="91" y="181"/>
                    <a:pt x="91" y="182"/>
                  </a:cubicBezTo>
                  <a:cubicBezTo>
                    <a:pt x="90" y="182"/>
                    <a:pt x="90" y="183"/>
                    <a:pt x="89" y="183"/>
                  </a:cubicBezTo>
                  <a:cubicBezTo>
                    <a:pt x="89" y="183"/>
                    <a:pt x="90" y="182"/>
                    <a:pt x="90" y="183"/>
                  </a:cubicBezTo>
                  <a:cubicBezTo>
                    <a:pt x="89" y="183"/>
                    <a:pt x="89" y="183"/>
                    <a:pt x="88" y="183"/>
                  </a:cubicBezTo>
                  <a:cubicBezTo>
                    <a:pt x="87" y="184"/>
                    <a:pt x="88" y="184"/>
                    <a:pt x="88" y="184"/>
                  </a:cubicBezTo>
                  <a:cubicBezTo>
                    <a:pt x="87" y="184"/>
                    <a:pt x="87" y="186"/>
                    <a:pt x="86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6" y="186"/>
                    <a:pt x="86" y="186"/>
                    <a:pt x="85" y="186"/>
                  </a:cubicBezTo>
                  <a:cubicBezTo>
                    <a:pt x="85" y="186"/>
                    <a:pt x="86" y="186"/>
                    <a:pt x="86" y="186"/>
                  </a:cubicBezTo>
                  <a:cubicBezTo>
                    <a:pt x="84" y="188"/>
                    <a:pt x="83" y="190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1" y="193"/>
                    <a:pt x="82" y="192"/>
                    <a:pt x="81" y="193"/>
                  </a:cubicBezTo>
                  <a:cubicBezTo>
                    <a:pt x="81" y="193"/>
                    <a:pt x="81" y="193"/>
                    <a:pt x="81" y="193"/>
                  </a:cubicBezTo>
                  <a:cubicBezTo>
                    <a:pt x="80" y="193"/>
                    <a:pt x="80" y="194"/>
                    <a:pt x="80" y="193"/>
                  </a:cubicBezTo>
                  <a:cubicBezTo>
                    <a:pt x="79" y="193"/>
                    <a:pt x="81" y="192"/>
                    <a:pt x="80" y="192"/>
                  </a:cubicBezTo>
                  <a:cubicBezTo>
                    <a:pt x="80" y="191"/>
                    <a:pt x="80" y="192"/>
                    <a:pt x="80" y="192"/>
                  </a:cubicBezTo>
                  <a:cubicBezTo>
                    <a:pt x="79" y="191"/>
                    <a:pt x="80" y="191"/>
                    <a:pt x="81" y="190"/>
                  </a:cubicBezTo>
                  <a:cubicBezTo>
                    <a:pt x="81" y="191"/>
                    <a:pt x="80" y="191"/>
                    <a:pt x="81" y="191"/>
                  </a:cubicBezTo>
                  <a:cubicBezTo>
                    <a:pt x="81" y="191"/>
                    <a:pt x="82" y="191"/>
                    <a:pt x="82" y="190"/>
                  </a:cubicBezTo>
                  <a:cubicBezTo>
                    <a:pt x="82" y="190"/>
                    <a:pt x="81" y="191"/>
                    <a:pt x="81" y="190"/>
                  </a:cubicBezTo>
                  <a:cubicBezTo>
                    <a:pt x="81" y="189"/>
                    <a:pt x="82" y="190"/>
                    <a:pt x="82" y="190"/>
                  </a:cubicBezTo>
                  <a:cubicBezTo>
                    <a:pt x="83" y="189"/>
                    <a:pt x="82" y="189"/>
                    <a:pt x="81" y="189"/>
                  </a:cubicBezTo>
                  <a:cubicBezTo>
                    <a:pt x="81" y="189"/>
                    <a:pt x="81" y="190"/>
                    <a:pt x="81" y="190"/>
                  </a:cubicBezTo>
                  <a:cubicBezTo>
                    <a:pt x="80" y="190"/>
                    <a:pt x="82" y="188"/>
                    <a:pt x="82" y="188"/>
                  </a:cubicBezTo>
                  <a:cubicBezTo>
                    <a:pt x="83" y="188"/>
                    <a:pt x="82" y="189"/>
                    <a:pt x="82" y="189"/>
                  </a:cubicBezTo>
                  <a:cubicBezTo>
                    <a:pt x="83" y="189"/>
                    <a:pt x="83" y="188"/>
                    <a:pt x="83" y="189"/>
                  </a:cubicBezTo>
                  <a:cubicBezTo>
                    <a:pt x="83" y="188"/>
                    <a:pt x="83" y="188"/>
                    <a:pt x="83" y="187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6" y="184"/>
                    <a:pt x="86" y="183"/>
                    <a:pt x="87" y="184"/>
                  </a:cubicBezTo>
                  <a:cubicBezTo>
                    <a:pt x="87" y="183"/>
                    <a:pt x="87" y="183"/>
                    <a:pt x="86" y="183"/>
                  </a:cubicBezTo>
                  <a:cubicBezTo>
                    <a:pt x="87" y="183"/>
                    <a:pt x="86" y="182"/>
                    <a:pt x="87" y="182"/>
                  </a:cubicBezTo>
                  <a:cubicBezTo>
                    <a:pt x="87" y="182"/>
                    <a:pt x="87" y="182"/>
                    <a:pt x="87" y="183"/>
                  </a:cubicBezTo>
                  <a:cubicBezTo>
                    <a:pt x="88" y="182"/>
                    <a:pt x="87" y="182"/>
                    <a:pt x="87" y="182"/>
                  </a:cubicBezTo>
                  <a:cubicBezTo>
                    <a:pt x="89" y="179"/>
                    <a:pt x="92" y="175"/>
                    <a:pt x="95" y="172"/>
                  </a:cubicBezTo>
                  <a:cubicBezTo>
                    <a:pt x="95" y="172"/>
                    <a:pt x="95" y="172"/>
                    <a:pt x="95" y="172"/>
                  </a:cubicBezTo>
                  <a:cubicBezTo>
                    <a:pt x="95" y="172"/>
                    <a:pt x="95" y="171"/>
                    <a:pt x="95" y="171"/>
                  </a:cubicBezTo>
                  <a:cubicBezTo>
                    <a:pt x="95" y="170"/>
                    <a:pt x="95" y="171"/>
                    <a:pt x="95" y="171"/>
                  </a:cubicBezTo>
                  <a:cubicBezTo>
                    <a:pt x="95" y="171"/>
                    <a:pt x="95" y="171"/>
                    <a:pt x="95" y="170"/>
                  </a:cubicBezTo>
                  <a:cubicBezTo>
                    <a:pt x="94" y="170"/>
                    <a:pt x="94" y="170"/>
                    <a:pt x="94" y="171"/>
                  </a:cubicBezTo>
                  <a:cubicBezTo>
                    <a:pt x="93" y="170"/>
                    <a:pt x="94" y="169"/>
                    <a:pt x="95" y="169"/>
                  </a:cubicBezTo>
                  <a:cubicBezTo>
                    <a:pt x="95" y="169"/>
                    <a:pt x="94" y="169"/>
                    <a:pt x="95" y="170"/>
                  </a:cubicBezTo>
                  <a:cubicBezTo>
                    <a:pt x="95" y="170"/>
                    <a:pt x="95" y="169"/>
                    <a:pt x="95" y="169"/>
                  </a:cubicBezTo>
                  <a:cubicBezTo>
                    <a:pt x="96" y="170"/>
                    <a:pt x="95" y="170"/>
                    <a:pt x="95" y="170"/>
                  </a:cubicBezTo>
                  <a:cubicBezTo>
                    <a:pt x="96" y="170"/>
                    <a:pt x="96" y="170"/>
                    <a:pt x="96" y="170"/>
                  </a:cubicBezTo>
                  <a:cubicBezTo>
                    <a:pt x="96" y="168"/>
                    <a:pt x="103" y="164"/>
                    <a:pt x="102" y="163"/>
                  </a:cubicBezTo>
                  <a:cubicBezTo>
                    <a:pt x="105" y="161"/>
                    <a:pt x="102" y="163"/>
                    <a:pt x="105" y="161"/>
                  </a:cubicBezTo>
                  <a:cubicBezTo>
                    <a:pt x="107" y="157"/>
                    <a:pt x="113" y="152"/>
                    <a:pt x="118" y="147"/>
                  </a:cubicBezTo>
                  <a:cubicBezTo>
                    <a:pt x="116" y="151"/>
                    <a:pt x="121" y="145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2"/>
                    <a:pt x="124" y="143"/>
                    <a:pt x="126" y="141"/>
                  </a:cubicBezTo>
                  <a:cubicBezTo>
                    <a:pt x="124" y="141"/>
                    <a:pt x="130" y="137"/>
                    <a:pt x="128" y="138"/>
                  </a:cubicBezTo>
                  <a:cubicBezTo>
                    <a:pt x="129" y="136"/>
                    <a:pt x="131" y="136"/>
                    <a:pt x="131" y="136"/>
                  </a:cubicBezTo>
                  <a:cubicBezTo>
                    <a:pt x="132" y="135"/>
                    <a:pt x="131" y="135"/>
                    <a:pt x="131" y="135"/>
                  </a:cubicBezTo>
                  <a:cubicBezTo>
                    <a:pt x="133" y="134"/>
                    <a:pt x="133" y="133"/>
                    <a:pt x="136" y="131"/>
                  </a:cubicBezTo>
                  <a:cubicBezTo>
                    <a:pt x="135" y="132"/>
                    <a:pt x="136" y="132"/>
                    <a:pt x="137" y="131"/>
                  </a:cubicBezTo>
                  <a:cubicBezTo>
                    <a:pt x="141" y="128"/>
                    <a:pt x="136" y="130"/>
                    <a:pt x="139" y="128"/>
                  </a:cubicBezTo>
                  <a:cubicBezTo>
                    <a:pt x="138" y="128"/>
                    <a:pt x="136" y="130"/>
                    <a:pt x="135" y="130"/>
                  </a:cubicBezTo>
                  <a:cubicBezTo>
                    <a:pt x="134" y="131"/>
                    <a:pt x="134" y="132"/>
                    <a:pt x="134" y="132"/>
                  </a:cubicBezTo>
                  <a:cubicBezTo>
                    <a:pt x="130" y="134"/>
                    <a:pt x="128" y="137"/>
                    <a:pt x="123" y="141"/>
                  </a:cubicBezTo>
                  <a:cubicBezTo>
                    <a:pt x="122" y="141"/>
                    <a:pt x="121" y="143"/>
                    <a:pt x="122" y="141"/>
                  </a:cubicBezTo>
                  <a:cubicBezTo>
                    <a:pt x="121" y="142"/>
                    <a:pt x="120" y="143"/>
                    <a:pt x="117" y="145"/>
                  </a:cubicBezTo>
                  <a:cubicBezTo>
                    <a:pt x="121" y="141"/>
                    <a:pt x="127" y="135"/>
                    <a:pt x="130" y="134"/>
                  </a:cubicBezTo>
                  <a:cubicBezTo>
                    <a:pt x="131" y="133"/>
                    <a:pt x="130" y="132"/>
                    <a:pt x="131" y="132"/>
                  </a:cubicBezTo>
                  <a:cubicBezTo>
                    <a:pt x="129" y="133"/>
                    <a:pt x="130" y="133"/>
                    <a:pt x="128" y="135"/>
                  </a:cubicBezTo>
                  <a:cubicBezTo>
                    <a:pt x="131" y="131"/>
                    <a:pt x="126" y="134"/>
                    <a:pt x="127" y="132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4" y="134"/>
                    <a:pt x="127" y="133"/>
                    <a:pt x="125" y="13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112" y="146"/>
                    <a:pt x="112" y="146"/>
                    <a:pt x="113" y="145"/>
                  </a:cubicBezTo>
                  <a:cubicBezTo>
                    <a:pt x="111" y="147"/>
                    <a:pt x="111" y="147"/>
                    <a:pt x="111" y="147"/>
                  </a:cubicBezTo>
                  <a:cubicBezTo>
                    <a:pt x="111" y="148"/>
                    <a:pt x="112" y="146"/>
                    <a:pt x="113" y="146"/>
                  </a:cubicBezTo>
                  <a:cubicBezTo>
                    <a:pt x="113" y="147"/>
                    <a:pt x="111" y="147"/>
                    <a:pt x="110" y="148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0"/>
                    <a:pt x="103" y="155"/>
                    <a:pt x="100" y="157"/>
                  </a:cubicBezTo>
                  <a:cubicBezTo>
                    <a:pt x="101" y="156"/>
                    <a:pt x="104" y="154"/>
                    <a:pt x="104" y="152"/>
                  </a:cubicBezTo>
                  <a:cubicBezTo>
                    <a:pt x="108" y="149"/>
                    <a:pt x="109" y="148"/>
                    <a:pt x="111" y="145"/>
                  </a:cubicBezTo>
                  <a:cubicBezTo>
                    <a:pt x="110" y="145"/>
                    <a:pt x="109" y="147"/>
                    <a:pt x="108" y="148"/>
                  </a:cubicBezTo>
                  <a:cubicBezTo>
                    <a:pt x="108" y="145"/>
                    <a:pt x="106" y="148"/>
                    <a:pt x="103" y="152"/>
                  </a:cubicBezTo>
                  <a:cubicBezTo>
                    <a:pt x="105" y="150"/>
                    <a:pt x="103" y="150"/>
                    <a:pt x="101" y="151"/>
                  </a:cubicBezTo>
                  <a:cubicBezTo>
                    <a:pt x="103" y="149"/>
                    <a:pt x="103" y="149"/>
                    <a:pt x="104" y="149"/>
                  </a:cubicBezTo>
                  <a:cubicBezTo>
                    <a:pt x="105" y="148"/>
                    <a:pt x="105" y="147"/>
                    <a:pt x="107" y="145"/>
                  </a:cubicBezTo>
                  <a:cubicBezTo>
                    <a:pt x="108" y="144"/>
                    <a:pt x="108" y="146"/>
                    <a:pt x="109" y="144"/>
                  </a:cubicBezTo>
                  <a:cubicBezTo>
                    <a:pt x="111" y="142"/>
                    <a:pt x="109" y="141"/>
                    <a:pt x="113" y="139"/>
                  </a:cubicBezTo>
                  <a:cubicBezTo>
                    <a:pt x="113" y="139"/>
                    <a:pt x="111" y="141"/>
                    <a:pt x="111" y="141"/>
                  </a:cubicBezTo>
                  <a:cubicBezTo>
                    <a:pt x="114" y="139"/>
                    <a:pt x="114" y="138"/>
                    <a:pt x="113" y="138"/>
                  </a:cubicBezTo>
                  <a:cubicBezTo>
                    <a:pt x="115" y="136"/>
                    <a:pt x="115" y="137"/>
                    <a:pt x="115" y="137"/>
                  </a:cubicBezTo>
                  <a:cubicBezTo>
                    <a:pt x="115" y="136"/>
                    <a:pt x="118" y="134"/>
                    <a:pt x="118" y="133"/>
                  </a:cubicBezTo>
                  <a:cubicBezTo>
                    <a:pt x="118" y="133"/>
                    <a:pt x="116" y="134"/>
                    <a:pt x="115" y="135"/>
                  </a:cubicBezTo>
                  <a:cubicBezTo>
                    <a:pt x="116" y="134"/>
                    <a:pt x="116" y="134"/>
                    <a:pt x="117" y="132"/>
                  </a:cubicBezTo>
                  <a:cubicBezTo>
                    <a:pt x="115" y="134"/>
                    <a:pt x="115" y="134"/>
                    <a:pt x="116" y="132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4" y="133"/>
                    <a:pt x="113" y="134"/>
                    <a:pt x="112" y="135"/>
                  </a:cubicBezTo>
                  <a:cubicBezTo>
                    <a:pt x="111" y="136"/>
                    <a:pt x="112" y="134"/>
                    <a:pt x="109" y="137"/>
                  </a:cubicBezTo>
                  <a:cubicBezTo>
                    <a:pt x="111" y="135"/>
                    <a:pt x="109" y="136"/>
                    <a:pt x="110" y="134"/>
                  </a:cubicBezTo>
                  <a:cubicBezTo>
                    <a:pt x="112" y="133"/>
                    <a:pt x="110" y="133"/>
                    <a:pt x="111" y="133"/>
                  </a:cubicBezTo>
                  <a:cubicBezTo>
                    <a:pt x="112" y="131"/>
                    <a:pt x="115" y="128"/>
                    <a:pt x="116" y="127"/>
                  </a:cubicBezTo>
                  <a:cubicBezTo>
                    <a:pt x="118" y="126"/>
                    <a:pt x="119" y="125"/>
                    <a:pt x="120" y="126"/>
                  </a:cubicBezTo>
                  <a:cubicBezTo>
                    <a:pt x="121" y="125"/>
                    <a:pt x="121" y="124"/>
                    <a:pt x="121" y="124"/>
                  </a:cubicBezTo>
                  <a:cubicBezTo>
                    <a:pt x="121" y="124"/>
                    <a:pt x="119" y="125"/>
                    <a:pt x="119" y="124"/>
                  </a:cubicBezTo>
                  <a:cubicBezTo>
                    <a:pt x="122" y="121"/>
                    <a:pt x="125" y="119"/>
                    <a:pt x="126" y="117"/>
                  </a:cubicBezTo>
                  <a:cubicBezTo>
                    <a:pt x="127" y="116"/>
                    <a:pt x="127" y="116"/>
                    <a:pt x="128" y="116"/>
                  </a:cubicBezTo>
                  <a:cubicBezTo>
                    <a:pt x="142" y="104"/>
                    <a:pt x="148" y="99"/>
                    <a:pt x="162" y="88"/>
                  </a:cubicBezTo>
                  <a:cubicBezTo>
                    <a:pt x="163" y="89"/>
                    <a:pt x="163" y="89"/>
                    <a:pt x="164" y="88"/>
                  </a:cubicBezTo>
                  <a:cubicBezTo>
                    <a:pt x="166" y="86"/>
                    <a:pt x="163" y="88"/>
                    <a:pt x="163" y="88"/>
                  </a:cubicBezTo>
                  <a:cubicBezTo>
                    <a:pt x="175" y="79"/>
                    <a:pt x="184" y="73"/>
                    <a:pt x="197" y="65"/>
                  </a:cubicBezTo>
                  <a:cubicBezTo>
                    <a:pt x="197" y="65"/>
                    <a:pt x="196" y="65"/>
                    <a:pt x="195" y="66"/>
                  </a:cubicBezTo>
                  <a:cubicBezTo>
                    <a:pt x="196" y="65"/>
                    <a:pt x="197" y="65"/>
                    <a:pt x="199" y="63"/>
                  </a:cubicBezTo>
                  <a:cubicBezTo>
                    <a:pt x="199" y="64"/>
                    <a:pt x="199" y="64"/>
                    <a:pt x="201" y="63"/>
                  </a:cubicBezTo>
                  <a:cubicBezTo>
                    <a:pt x="202" y="63"/>
                    <a:pt x="201" y="62"/>
                    <a:pt x="201" y="62"/>
                  </a:cubicBezTo>
                  <a:cubicBezTo>
                    <a:pt x="203" y="61"/>
                    <a:pt x="203" y="61"/>
                    <a:pt x="203" y="62"/>
                  </a:cubicBezTo>
                  <a:cubicBezTo>
                    <a:pt x="207" y="60"/>
                    <a:pt x="211" y="58"/>
                    <a:pt x="214" y="56"/>
                  </a:cubicBezTo>
                  <a:cubicBezTo>
                    <a:pt x="213" y="56"/>
                    <a:pt x="212" y="57"/>
                    <a:pt x="210" y="57"/>
                  </a:cubicBezTo>
                  <a:cubicBezTo>
                    <a:pt x="214" y="54"/>
                    <a:pt x="214" y="57"/>
                    <a:pt x="222" y="53"/>
                  </a:cubicBezTo>
                  <a:cubicBezTo>
                    <a:pt x="222" y="52"/>
                    <a:pt x="218" y="54"/>
                    <a:pt x="217" y="54"/>
                  </a:cubicBezTo>
                  <a:cubicBezTo>
                    <a:pt x="219" y="52"/>
                    <a:pt x="216" y="54"/>
                    <a:pt x="216" y="53"/>
                  </a:cubicBezTo>
                  <a:cubicBezTo>
                    <a:pt x="215" y="53"/>
                    <a:pt x="214" y="54"/>
                    <a:pt x="214" y="54"/>
                  </a:cubicBezTo>
                  <a:cubicBezTo>
                    <a:pt x="212" y="54"/>
                    <a:pt x="215" y="53"/>
                    <a:pt x="210" y="56"/>
                  </a:cubicBezTo>
                  <a:cubicBezTo>
                    <a:pt x="211" y="54"/>
                    <a:pt x="217" y="52"/>
                    <a:pt x="219" y="50"/>
                  </a:cubicBezTo>
                  <a:cubicBezTo>
                    <a:pt x="220" y="50"/>
                    <a:pt x="219" y="51"/>
                    <a:pt x="221" y="50"/>
                  </a:cubicBezTo>
                  <a:cubicBezTo>
                    <a:pt x="227" y="46"/>
                    <a:pt x="237" y="41"/>
                    <a:pt x="245" y="39"/>
                  </a:cubicBezTo>
                  <a:cubicBezTo>
                    <a:pt x="246" y="40"/>
                    <a:pt x="242" y="40"/>
                    <a:pt x="241" y="41"/>
                  </a:cubicBezTo>
                  <a:cubicBezTo>
                    <a:pt x="242" y="41"/>
                    <a:pt x="244" y="40"/>
                    <a:pt x="245" y="40"/>
                  </a:cubicBezTo>
                  <a:cubicBezTo>
                    <a:pt x="247" y="39"/>
                    <a:pt x="249" y="39"/>
                    <a:pt x="254" y="37"/>
                  </a:cubicBezTo>
                  <a:cubicBezTo>
                    <a:pt x="252" y="37"/>
                    <a:pt x="247" y="38"/>
                    <a:pt x="253" y="36"/>
                  </a:cubicBezTo>
                  <a:cubicBezTo>
                    <a:pt x="252" y="36"/>
                    <a:pt x="250" y="37"/>
                    <a:pt x="251" y="36"/>
                  </a:cubicBezTo>
                  <a:cubicBezTo>
                    <a:pt x="252" y="36"/>
                    <a:pt x="254" y="35"/>
                    <a:pt x="255" y="35"/>
                  </a:cubicBezTo>
                  <a:cubicBezTo>
                    <a:pt x="257" y="35"/>
                    <a:pt x="255" y="34"/>
                    <a:pt x="258" y="33"/>
                  </a:cubicBezTo>
                  <a:cubicBezTo>
                    <a:pt x="259" y="34"/>
                    <a:pt x="259" y="34"/>
                    <a:pt x="259" y="34"/>
                  </a:cubicBezTo>
                  <a:cubicBezTo>
                    <a:pt x="263" y="32"/>
                    <a:pt x="265" y="32"/>
                    <a:pt x="267" y="31"/>
                  </a:cubicBezTo>
                  <a:cubicBezTo>
                    <a:pt x="273" y="28"/>
                    <a:pt x="273" y="30"/>
                    <a:pt x="279" y="27"/>
                  </a:cubicBezTo>
                  <a:cubicBezTo>
                    <a:pt x="280" y="27"/>
                    <a:pt x="279" y="27"/>
                    <a:pt x="279" y="28"/>
                  </a:cubicBezTo>
                  <a:cubicBezTo>
                    <a:pt x="282" y="27"/>
                    <a:pt x="285" y="26"/>
                    <a:pt x="285" y="25"/>
                  </a:cubicBezTo>
                  <a:cubicBezTo>
                    <a:pt x="288" y="26"/>
                    <a:pt x="294" y="23"/>
                    <a:pt x="301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297" y="22"/>
                    <a:pt x="296" y="22"/>
                  </a:cubicBezTo>
                  <a:cubicBezTo>
                    <a:pt x="298" y="21"/>
                    <a:pt x="297" y="22"/>
                    <a:pt x="298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297" y="21"/>
                    <a:pt x="297" y="21"/>
                  </a:cubicBezTo>
                  <a:cubicBezTo>
                    <a:pt x="300" y="19"/>
                    <a:pt x="301" y="19"/>
                    <a:pt x="305" y="18"/>
                  </a:cubicBezTo>
                  <a:cubicBezTo>
                    <a:pt x="305" y="19"/>
                    <a:pt x="307" y="18"/>
                    <a:pt x="306" y="19"/>
                  </a:cubicBezTo>
                  <a:cubicBezTo>
                    <a:pt x="308" y="18"/>
                    <a:pt x="309" y="17"/>
                    <a:pt x="309" y="18"/>
                  </a:cubicBezTo>
                  <a:cubicBezTo>
                    <a:pt x="316" y="16"/>
                    <a:pt x="316" y="16"/>
                    <a:pt x="322" y="15"/>
                  </a:cubicBezTo>
                  <a:cubicBezTo>
                    <a:pt x="325" y="15"/>
                    <a:pt x="325" y="14"/>
                    <a:pt x="327" y="13"/>
                  </a:cubicBezTo>
                  <a:cubicBezTo>
                    <a:pt x="329" y="12"/>
                    <a:pt x="329" y="13"/>
                    <a:pt x="330" y="13"/>
                  </a:cubicBezTo>
                  <a:cubicBezTo>
                    <a:pt x="332" y="13"/>
                    <a:pt x="332" y="12"/>
                    <a:pt x="334" y="12"/>
                  </a:cubicBezTo>
                  <a:cubicBezTo>
                    <a:pt x="336" y="12"/>
                    <a:pt x="338" y="11"/>
                    <a:pt x="338" y="12"/>
                  </a:cubicBezTo>
                  <a:cubicBezTo>
                    <a:pt x="337" y="12"/>
                    <a:pt x="338" y="12"/>
                    <a:pt x="337" y="12"/>
                  </a:cubicBezTo>
                  <a:cubicBezTo>
                    <a:pt x="337" y="12"/>
                    <a:pt x="336" y="12"/>
                    <a:pt x="336" y="12"/>
                  </a:cubicBezTo>
                  <a:cubicBezTo>
                    <a:pt x="336" y="13"/>
                    <a:pt x="340" y="11"/>
                    <a:pt x="341" y="12"/>
                  </a:cubicBezTo>
                  <a:cubicBezTo>
                    <a:pt x="343" y="12"/>
                    <a:pt x="337" y="12"/>
                    <a:pt x="340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4" y="11"/>
                    <a:pt x="344" y="11"/>
                    <a:pt x="345" y="11"/>
                  </a:cubicBezTo>
                  <a:cubicBezTo>
                    <a:pt x="346" y="10"/>
                    <a:pt x="340" y="11"/>
                    <a:pt x="342" y="10"/>
                  </a:cubicBezTo>
                  <a:cubicBezTo>
                    <a:pt x="347" y="10"/>
                    <a:pt x="347" y="10"/>
                    <a:pt x="347" y="10"/>
                  </a:cubicBezTo>
                  <a:cubicBezTo>
                    <a:pt x="347" y="9"/>
                    <a:pt x="347" y="9"/>
                    <a:pt x="345" y="9"/>
                  </a:cubicBezTo>
                  <a:cubicBezTo>
                    <a:pt x="349" y="8"/>
                    <a:pt x="350" y="10"/>
                    <a:pt x="354" y="10"/>
                  </a:cubicBezTo>
                  <a:cubicBezTo>
                    <a:pt x="356" y="10"/>
                    <a:pt x="358" y="9"/>
                    <a:pt x="360" y="9"/>
                  </a:cubicBezTo>
                  <a:cubicBezTo>
                    <a:pt x="361" y="9"/>
                    <a:pt x="359" y="9"/>
                    <a:pt x="361" y="9"/>
                  </a:cubicBezTo>
                  <a:cubicBezTo>
                    <a:pt x="360" y="9"/>
                    <a:pt x="359" y="9"/>
                    <a:pt x="358" y="9"/>
                  </a:cubicBezTo>
                  <a:cubicBezTo>
                    <a:pt x="355" y="8"/>
                    <a:pt x="363" y="8"/>
                    <a:pt x="360" y="8"/>
                  </a:cubicBezTo>
                  <a:cubicBezTo>
                    <a:pt x="361" y="7"/>
                    <a:pt x="362" y="9"/>
                    <a:pt x="364" y="8"/>
                  </a:cubicBezTo>
                  <a:cubicBezTo>
                    <a:pt x="367" y="8"/>
                    <a:pt x="362" y="8"/>
                    <a:pt x="363" y="7"/>
                  </a:cubicBezTo>
                  <a:cubicBezTo>
                    <a:pt x="364" y="7"/>
                    <a:pt x="365" y="7"/>
                    <a:pt x="365" y="7"/>
                  </a:cubicBezTo>
                  <a:cubicBezTo>
                    <a:pt x="366" y="7"/>
                    <a:pt x="367" y="8"/>
                    <a:pt x="367" y="8"/>
                  </a:cubicBezTo>
                  <a:cubicBezTo>
                    <a:pt x="367" y="9"/>
                    <a:pt x="370" y="8"/>
                    <a:pt x="371" y="9"/>
                  </a:cubicBezTo>
                  <a:cubicBezTo>
                    <a:pt x="374" y="8"/>
                    <a:pt x="371" y="8"/>
                    <a:pt x="372" y="8"/>
                  </a:cubicBezTo>
                  <a:cubicBezTo>
                    <a:pt x="372" y="7"/>
                    <a:pt x="371" y="8"/>
                    <a:pt x="371" y="8"/>
                  </a:cubicBezTo>
                  <a:cubicBezTo>
                    <a:pt x="371" y="7"/>
                    <a:pt x="379" y="9"/>
                    <a:pt x="381" y="7"/>
                  </a:cubicBezTo>
                  <a:cubicBezTo>
                    <a:pt x="384" y="7"/>
                    <a:pt x="386" y="8"/>
                    <a:pt x="390" y="7"/>
                  </a:cubicBezTo>
                  <a:cubicBezTo>
                    <a:pt x="390" y="7"/>
                    <a:pt x="389" y="7"/>
                    <a:pt x="390" y="7"/>
                  </a:cubicBezTo>
                  <a:cubicBezTo>
                    <a:pt x="387" y="6"/>
                    <a:pt x="389" y="6"/>
                    <a:pt x="386" y="5"/>
                  </a:cubicBezTo>
                  <a:cubicBezTo>
                    <a:pt x="388" y="6"/>
                    <a:pt x="389" y="7"/>
                    <a:pt x="391" y="6"/>
                  </a:cubicBezTo>
                  <a:cubicBezTo>
                    <a:pt x="392" y="6"/>
                    <a:pt x="392" y="7"/>
                    <a:pt x="394" y="7"/>
                  </a:cubicBezTo>
                  <a:cubicBezTo>
                    <a:pt x="395" y="7"/>
                    <a:pt x="395" y="6"/>
                    <a:pt x="395" y="6"/>
                  </a:cubicBezTo>
                  <a:cubicBezTo>
                    <a:pt x="396" y="6"/>
                    <a:pt x="399" y="6"/>
                    <a:pt x="397" y="6"/>
                  </a:cubicBezTo>
                  <a:cubicBezTo>
                    <a:pt x="401" y="5"/>
                    <a:pt x="402" y="7"/>
                    <a:pt x="401" y="7"/>
                  </a:cubicBezTo>
                  <a:cubicBezTo>
                    <a:pt x="408" y="7"/>
                    <a:pt x="400" y="5"/>
                    <a:pt x="400" y="4"/>
                  </a:cubicBezTo>
                  <a:cubicBezTo>
                    <a:pt x="402" y="5"/>
                    <a:pt x="404" y="4"/>
                    <a:pt x="401" y="4"/>
                  </a:cubicBezTo>
                  <a:cubicBezTo>
                    <a:pt x="406" y="3"/>
                    <a:pt x="402" y="5"/>
                    <a:pt x="407" y="5"/>
                  </a:cubicBezTo>
                  <a:cubicBezTo>
                    <a:pt x="411" y="4"/>
                    <a:pt x="406" y="3"/>
                    <a:pt x="410" y="3"/>
                  </a:cubicBezTo>
                  <a:cubicBezTo>
                    <a:pt x="408" y="2"/>
                    <a:pt x="400" y="3"/>
                    <a:pt x="399" y="2"/>
                  </a:cubicBezTo>
                  <a:cubicBezTo>
                    <a:pt x="400" y="1"/>
                    <a:pt x="404" y="2"/>
                    <a:pt x="404" y="2"/>
                  </a:cubicBezTo>
                  <a:cubicBezTo>
                    <a:pt x="407" y="2"/>
                    <a:pt x="407" y="1"/>
                    <a:pt x="412" y="2"/>
                  </a:cubicBezTo>
                  <a:cubicBezTo>
                    <a:pt x="411" y="2"/>
                    <a:pt x="413" y="2"/>
                    <a:pt x="412" y="3"/>
                  </a:cubicBezTo>
                  <a:cubicBezTo>
                    <a:pt x="415" y="3"/>
                    <a:pt x="415" y="1"/>
                    <a:pt x="419" y="1"/>
                  </a:cubicBezTo>
                  <a:cubicBezTo>
                    <a:pt x="417" y="2"/>
                    <a:pt x="416" y="2"/>
                    <a:pt x="421" y="2"/>
                  </a:cubicBezTo>
                  <a:cubicBezTo>
                    <a:pt x="420" y="3"/>
                    <a:pt x="417" y="3"/>
                    <a:pt x="417" y="2"/>
                  </a:cubicBezTo>
                  <a:cubicBezTo>
                    <a:pt x="416" y="2"/>
                    <a:pt x="416" y="3"/>
                    <a:pt x="415" y="3"/>
                  </a:cubicBezTo>
                  <a:cubicBezTo>
                    <a:pt x="414" y="3"/>
                    <a:pt x="417" y="3"/>
                    <a:pt x="417" y="4"/>
                  </a:cubicBezTo>
                  <a:cubicBezTo>
                    <a:pt x="419" y="4"/>
                    <a:pt x="418" y="3"/>
                    <a:pt x="416" y="3"/>
                  </a:cubicBezTo>
                  <a:cubicBezTo>
                    <a:pt x="417" y="3"/>
                    <a:pt x="421" y="3"/>
                    <a:pt x="421" y="4"/>
                  </a:cubicBezTo>
                  <a:cubicBezTo>
                    <a:pt x="418" y="4"/>
                    <a:pt x="427" y="5"/>
                    <a:pt x="424" y="5"/>
                  </a:cubicBezTo>
                  <a:cubicBezTo>
                    <a:pt x="427" y="5"/>
                    <a:pt x="427" y="6"/>
                    <a:pt x="430" y="6"/>
                  </a:cubicBezTo>
                  <a:cubicBezTo>
                    <a:pt x="426" y="5"/>
                    <a:pt x="427" y="5"/>
                    <a:pt x="425" y="4"/>
                  </a:cubicBezTo>
                  <a:cubicBezTo>
                    <a:pt x="426" y="4"/>
                    <a:pt x="428" y="4"/>
                    <a:pt x="430" y="4"/>
                  </a:cubicBezTo>
                  <a:cubicBezTo>
                    <a:pt x="427" y="4"/>
                    <a:pt x="430" y="4"/>
                    <a:pt x="428" y="4"/>
                  </a:cubicBezTo>
                  <a:cubicBezTo>
                    <a:pt x="429" y="5"/>
                    <a:pt x="432" y="5"/>
                    <a:pt x="433" y="5"/>
                  </a:cubicBezTo>
                  <a:cubicBezTo>
                    <a:pt x="434" y="5"/>
                    <a:pt x="431" y="5"/>
                    <a:pt x="431" y="4"/>
                  </a:cubicBezTo>
                  <a:cubicBezTo>
                    <a:pt x="432" y="4"/>
                    <a:pt x="438" y="5"/>
                    <a:pt x="438" y="5"/>
                  </a:cubicBezTo>
                  <a:cubicBezTo>
                    <a:pt x="442" y="6"/>
                    <a:pt x="445" y="6"/>
                    <a:pt x="453" y="7"/>
                  </a:cubicBezTo>
                  <a:cubicBezTo>
                    <a:pt x="453" y="7"/>
                    <a:pt x="452" y="7"/>
                    <a:pt x="451" y="7"/>
                  </a:cubicBezTo>
                  <a:cubicBezTo>
                    <a:pt x="451" y="7"/>
                    <a:pt x="453" y="7"/>
                    <a:pt x="453" y="7"/>
                  </a:cubicBezTo>
                  <a:cubicBezTo>
                    <a:pt x="452" y="8"/>
                    <a:pt x="450" y="7"/>
                    <a:pt x="447" y="6"/>
                  </a:cubicBezTo>
                  <a:cubicBezTo>
                    <a:pt x="447" y="7"/>
                    <a:pt x="447" y="7"/>
                    <a:pt x="447" y="7"/>
                  </a:cubicBezTo>
                  <a:cubicBezTo>
                    <a:pt x="448" y="7"/>
                    <a:pt x="453" y="8"/>
                    <a:pt x="453" y="9"/>
                  </a:cubicBezTo>
                  <a:cubicBezTo>
                    <a:pt x="454" y="8"/>
                    <a:pt x="456" y="7"/>
                    <a:pt x="453" y="6"/>
                  </a:cubicBezTo>
                  <a:cubicBezTo>
                    <a:pt x="454" y="6"/>
                    <a:pt x="457" y="7"/>
                    <a:pt x="455" y="6"/>
                  </a:cubicBezTo>
                  <a:cubicBezTo>
                    <a:pt x="456" y="6"/>
                    <a:pt x="458" y="7"/>
                    <a:pt x="460" y="7"/>
                  </a:cubicBezTo>
                  <a:cubicBezTo>
                    <a:pt x="460" y="7"/>
                    <a:pt x="459" y="7"/>
                    <a:pt x="458" y="6"/>
                  </a:cubicBezTo>
                  <a:cubicBezTo>
                    <a:pt x="460" y="6"/>
                    <a:pt x="465" y="7"/>
                    <a:pt x="465" y="6"/>
                  </a:cubicBezTo>
                  <a:cubicBezTo>
                    <a:pt x="466" y="7"/>
                    <a:pt x="466" y="7"/>
                    <a:pt x="465" y="7"/>
                  </a:cubicBezTo>
                  <a:cubicBezTo>
                    <a:pt x="466" y="7"/>
                    <a:pt x="469" y="8"/>
                    <a:pt x="468" y="8"/>
                  </a:cubicBezTo>
                  <a:cubicBezTo>
                    <a:pt x="466" y="8"/>
                    <a:pt x="466" y="8"/>
                    <a:pt x="463" y="7"/>
                  </a:cubicBezTo>
                  <a:cubicBezTo>
                    <a:pt x="463" y="8"/>
                    <a:pt x="464" y="8"/>
                    <a:pt x="464" y="8"/>
                  </a:cubicBezTo>
                  <a:cubicBezTo>
                    <a:pt x="468" y="9"/>
                    <a:pt x="467" y="8"/>
                    <a:pt x="470" y="9"/>
                  </a:cubicBezTo>
                  <a:cubicBezTo>
                    <a:pt x="470" y="8"/>
                    <a:pt x="473" y="8"/>
                    <a:pt x="477" y="9"/>
                  </a:cubicBezTo>
                  <a:cubicBezTo>
                    <a:pt x="476" y="10"/>
                    <a:pt x="474" y="9"/>
                    <a:pt x="471" y="9"/>
                  </a:cubicBezTo>
                  <a:cubicBezTo>
                    <a:pt x="472" y="9"/>
                    <a:pt x="472" y="10"/>
                    <a:pt x="472" y="10"/>
                  </a:cubicBezTo>
                  <a:cubicBezTo>
                    <a:pt x="473" y="10"/>
                    <a:pt x="475" y="10"/>
                    <a:pt x="476" y="10"/>
                  </a:cubicBezTo>
                  <a:cubicBezTo>
                    <a:pt x="478" y="10"/>
                    <a:pt x="478" y="11"/>
                    <a:pt x="478" y="11"/>
                  </a:cubicBezTo>
                  <a:cubicBezTo>
                    <a:pt x="479" y="11"/>
                    <a:pt x="481" y="11"/>
                    <a:pt x="483" y="12"/>
                  </a:cubicBezTo>
                  <a:cubicBezTo>
                    <a:pt x="483" y="11"/>
                    <a:pt x="484" y="11"/>
                    <a:pt x="482" y="11"/>
                  </a:cubicBezTo>
                  <a:cubicBezTo>
                    <a:pt x="483" y="10"/>
                    <a:pt x="485" y="11"/>
                    <a:pt x="484" y="12"/>
                  </a:cubicBezTo>
                  <a:cubicBezTo>
                    <a:pt x="485" y="12"/>
                    <a:pt x="486" y="11"/>
                    <a:pt x="487" y="12"/>
                  </a:cubicBezTo>
                  <a:cubicBezTo>
                    <a:pt x="487" y="12"/>
                    <a:pt x="485" y="10"/>
                    <a:pt x="490" y="11"/>
                  </a:cubicBezTo>
                  <a:cubicBezTo>
                    <a:pt x="490" y="10"/>
                    <a:pt x="485" y="10"/>
                    <a:pt x="484" y="9"/>
                  </a:cubicBezTo>
                  <a:cubicBezTo>
                    <a:pt x="482" y="9"/>
                    <a:pt x="481" y="9"/>
                    <a:pt x="482" y="9"/>
                  </a:cubicBezTo>
                  <a:cubicBezTo>
                    <a:pt x="480" y="9"/>
                    <a:pt x="481" y="9"/>
                    <a:pt x="478" y="8"/>
                  </a:cubicBezTo>
                  <a:cubicBezTo>
                    <a:pt x="478" y="8"/>
                    <a:pt x="482" y="9"/>
                    <a:pt x="481" y="7"/>
                  </a:cubicBezTo>
                  <a:cubicBezTo>
                    <a:pt x="484" y="8"/>
                    <a:pt x="482" y="8"/>
                    <a:pt x="482" y="8"/>
                  </a:cubicBezTo>
                  <a:cubicBezTo>
                    <a:pt x="486" y="9"/>
                    <a:pt x="486" y="9"/>
                    <a:pt x="489" y="9"/>
                  </a:cubicBezTo>
                  <a:cubicBezTo>
                    <a:pt x="489" y="9"/>
                    <a:pt x="487" y="9"/>
                    <a:pt x="487" y="8"/>
                  </a:cubicBezTo>
                  <a:cubicBezTo>
                    <a:pt x="491" y="9"/>
                    <a:pt x="493" y="10"/>
                    <a:pt x="496" y="11"/>
                  </a:cubicBezTo>
                  <a:cubicBezTo>
                    <a:pt x="495" y="11"/>
                    <a:pt x="495" y="10"/>
                    <a:pt x="495" y="11"/>
                  </a:cubicBezTo>
                  <a:cubicBezTo>
                    <a:pt x="496" y="11"/>
                    <a:pt x="499" y="12"/>
                    <a:pt x="499" y="11"/>
                  </a:cubicBezTo>
                  <a:cubicBezTo>
                    <a:pt x="500" y="12"/>
                    <a:pt x="500" y="12"/>
                    <a:pt x="501" y="13"/>
                  </a:cubicBezTo>
                  <a:cubicBezTo>
                    <a:pt x="505" y="13"/>
                    <a:pt x="510" y="15"/>
                    <a:pt x="512" y="16"/>
                  </a:cubicBezTo>
                  <a:cubicBezTo>
                    <a:pt x="514" y="17"/>
                    <a:pt x="512" y="15"/>
                    <a:pt x="510" y="14"/>
                  </a:cubicBezTo>
                  <a:cubicBezTo>
                    <a:pt x="510" y="14"/>
                    <a:pt x="516" y="16"/>
                    <a:pt x="514" y="16"/>
                  </a:cubicBezTo>
                  <a:cubicBezTo>
                    <a:pt x="516" y="17"/>
                    <a:pt x="519" y="18"/>
                    <a:pt x="520" y="18"/>
                  </a:cubicBezTo>
                  <a:cubicBezTo>
                    <a:pt x="519" y="17"/>
                    <a:pt x="518" y="17"/>
                    <a:pt x="517" y="17"/>
                  </a:cubicBezTo>
                  <a:cubicBezTo>
                    <a:pt x="520" y="17"/>
                    <a:pt x="527" y="19"/>
                    <a:pt x="532" y="21"/>
                  </a:cubicBezTo>
                  <a:cubicBezTo>
                    <a:pt x="529" y="19"/>
                    <a:pt x="537" y="22"/>
                    <a:pt x="537" y="22"/>
                  </a:cubicBezTo>
                  <a:cubicBezTo>
                    <a:pt x="539" y="22"/>
                    <a:pt x="538" y="23"/>
                    <a:pt x="540" y="23"/>
                  </a:cubicBezTo>
                  <a:cubicBezTo>
                    <a:pt x="539" y="23"/>
                    <a:pt x="538" y="23"/>
                    <a:pt x="536" y="22"/>
                  </a:cubicBezTo>
                  <a:cubicBezTo>
                    <a:pt x="536" y="23"/>
                    <a:pt x="543" y="25"/>
                    <a:pt x="545" y="25"/>
                  </a:cubicBezTo>
                  <a:cubicBezTo>
                    <a:pt x="545" y="25"/>
                    <a:pt x="542" y="25"/>
                    <a:pt x="540" y="24"/>
                  </a:cubicBezTo>
                  <a:cubicBezTo>
                    <a:pt x="543" y="24"/>
                    <a:pt x="547" y="25"/>
                    <a:pt x="551" y="27"/>
                  </a:cubicBezTo>
                  <a:cubicBezTo>
                    <a:pt x="551" y="27"/>
                    <a:pt x="550" y="27"/>
                    <a:pt x="552" y="28"/>
                  </a:cubicBezTo>
                  <a:cubicBezTo>
                    <a:pt x="551" y="28"/>
                    <a:pt x="549" y="26"/>
                    <a:pt x="549" y="27"/>
                  </a:cubicBezTo>
                  <a:cubicBezTo>
                    <a:pt x="550" y="28"/>
                    <a:pt x="552" y="28"/>
                    <a:pt x="552" y="29"/>
                  </a:cubicBezTo>
                  <a:cubicBezTo>
                    <a:pt x="554" y="30"/>
                    <a:pt x="550" y="28"/>
                    <a:pt x="551" y="29"/>
                  </a:cubicBezTo>
                  <a:cubicBezTo>
                    <a:pt x="555" y="29"/>
                    <a:pt x="555" y="30"/>
                    <a:pt x="558" y="30"/>
                  </a:cubicBezTo>
                  <a:cubicBezTo>
                    <a:pt x="562" y="32"/>
                    <a:pt x="569" y="34"/>
                    <a:pt x="569" y="35"/>
                  </a:cubicBezTo>
                  <a:cubicBezTo>
                    <a:pt x="571" y="36"/>
                    <a:pt x="570" y="35"/>
                    <a:pt x="571" y="35"/>
                  </a:cubicBezTo>
                  <a:cubicBezTo>
                    <a:pt x="572" y="36"/>
                    <a:pt x="575" y="37"/>
                    <a:pt x="573" y="37"/>
                  </a:cubicBezTo>
                  <a:cubicBezTo>
                    <a:pt x="575" y="38"/>
                    <a:pt x="575" y="38"/>
                    <a:pt x="577" y="39"/>
                  </a:cubicBezTo>
                  <a:cubicBezTo>
                    <a:pt x="577" y="39"/>
                    <a:pt x="575" y="39"/>
                    <a:pt x="576" y="39"/>
                  </a:cubicBezTo>
                  <a:cubicBezTo>
                    <a:pt x="578" y="40"/>
                    <a:pt x="578" y="39"/>
                    <a:pt x="579" y="39"/>
                  </a:cubicBezTo>
                  <a:cubicBezTo>
                    <a:pt x="579" y="38"/>
                    <a:pt x="576" y="38"/>
                    <a:pt x="576" y="38"/>
                  </a:cubicBezTo>
                  <a:cubicBezTo>
                    <a:pt x="576" y="37"/>
                    <a:pt x="580" y="39"/>
                    <a:pt x="579" y="39"/>
                  </a:cubicBezTo>
                  <a:cubicBezTo>
                    <a:pt x="581" y="40"/>
                    <a:pt x="581" y="40"/>
                    <a:pt x="583" y="40"/>
                  </a:cubicBezTo>
                  <a:cubicBezTo>
                    <a:pt x="586" y="42"/>
                    <a:pt x="586" y="42"/>
                    <a:pt x="589" y="44"/>
                  </a:cubicBezTo>
                  <a:cubicBezTo>
                    <a:pt x="587" y="43"/>
                    <a:pt x="587" y="42"/>
                    <a:pt x="586" y="42"/>
                  </a:cubicBezTo>
                  <a:cubicBezTo>
                    <a:pt x="585" y="40"/>
                    <a:pt x="593" y="44"/>
                    <a:pt x="594" y="45"/>
                  </a:cubicBezTo>
                  <a:cubicBezTo>
                    <a:pt x="594" y="45"/>
                    <a:pt x="591" y="43"/>
                    <a:pt x="590" y="43"/>
                  </a:cubicBezTo>
                  <a:cubicBezTo>
                    <a:pt x="592" y="45"/>
                    <a:pt x="596" y="46"/>
                    <a:pt x="598" y="48"/>
                  </a:cubicBezTo>
                  <a:cubicBezTo>
                    <a:pt x="600" y="49"/>
                    <a:pt x="597" y="46"/>
                    <a:pt x="599" y="47"/>
                  </a:cubicBezTo>
                  <a:cubicBezTo>
                    <a:pt x="600" y="48"/>
                    <a:pt x="601" y="49"/>
                    <a:pt x="603" y="50"/>
                  </a:cubicBezTo>
                  <a:cubicBezTo>
                    <a:pt x="603" y="50"/>
                    <a:pt x="606" y="52"/>
                    <a:pt x="606" y="51"/>
                  </a:cubicBezTo>
                  <a:cubicBezTo>
                    <a:pt x="612" y="54"/>
                    <a:pt x="615" y="56"/>
                    <a:pt x="620" y="59"/>
                  </a:cubicBezTo>
                  <a:cubicBezTo>
                    <a:pt x="619" y="58"/>
                    <a:pt x="619" y="59"/>
                    <a:pt x="619" y="59"/>
                  </a:cubicBezTo>
                  <a:cubicBezTo>
                    <a:pt x="624" y="60"/>
                    <a:pt x="634" y="67"/>
                    <a:pt x="640" y="71"/>
                  </a:cubicBezTo>
                  <a:cubicBezTo>
                    <a:pt x="642" y="72"/>
                    <a:pt x="641" y="71"/>
                    <a:pt x="643" y="73"/>
                  </a:cubicBezTo>
                  <a:cubicBezTo>
                    <a:pt x="643" y="73"/>
                    <a:pt x="643" y="73"/>
                    <a:pt x="644" y="73"/>
                  </a:cubicBezTo>
                  <a:cubicBezTo>
                    <a:pt x="644" y="73"/>
                    <a:pt x="643" y="72"/>
                    <a:pt x="642" y="72"/>
                  </a:cubicBezTo>
                  <a:cubicBezTo>
                    <a:pt x="645" y="73"/>
                    <a:pt x="651" y="78"/>
                    <a:pt x="653" y="78"/>
                  </a:cubicBezTo>
                  <a:cubicBezTo>
                    <a:pt x="655" y="80"/>
                    <a:pt x="658" y="83"/>
                    <a:pt x="661" y="84"/>
                  </a:cubicBezTo>
                  <a:cubicBezTo>
                    <a:pt x="665" y="87"/>
                    <a:pt x="675" y="94"/>
                    <a:pt x="680" y="98"/>
                  </a:cubicBezTo>
                  <a:cubicBezTo>
                    <a:pt x="680" y="98"/>
                    <a:pt x="679" y="97"/>
                    <a:pt x="679" y="98"/>
                  </a:cubicBezTo>
                  <a:cubicBezTo>
                    <a:pt x="681" y="99"/>
                    <a:pt x="682" y="100"/>
                    <a:pt x="684" y="102"/>
                  </a:cubicBezTo>
                  <a:cubicBezTo>
                    <a:pt x="685" y="102"/>
                    <a:pt x="683" y="101"/>
                    <a:pt x="684" y="101"/>
                  </a:cubicBezTo>
                  <a:cubicBezTo>
                    <a:pt x="688" y="104"/>
                    <a:pt x="693" y="109"/>
                    <a:pt x="699" y="114"/>
                  </a:cubicBezTo>
                  <a:cubicBezTo>
                    <a:pt x="698" y="114"/>
                    <a:pt x="698" y="114"/>
                    <a:pt x="699" y="115"/>
                  </a:cubicBezTo>
                  <a:cubicBezTo>
                    <a:pt x="701" y="117"/>
                    <a:pt x="702" y="118"/>
                    <a:pt x="703" y="118"/>
                  </a:cubicBezTo>
                  <a:cubicBezTo>
                    <a:pt x="705" y="120"/>
                    <a:pt x="704" y="119"/>
                    <a:pt x="705" y="120"/>
                  </a:cubicBezTo>
                  <a:cubicBezTo>
                    <a:pt x="707" y="122"/>
                    <a:pt x="704" y="119"/>
                    <a:pt x="705" y="119"/>
                  </a:cubicBezTo>
                  <a:cubicBezTo>
                    <a:pt x="707" y="121"/>
                    <a:pt x="707" y="121"/>
                    <a:pt x="709" y="123"/>
                  </a:cubicBezTo>
                  <a:cubicBezTo>
                    <a:pt x="705" y="121"/>
                    <a:pt x="715" y="129"/>
                    <a:pt x="718" y="132"/>
                  </a:cubicBezTo>
                  <a:cubicBezTo>
                    <a:pt x="716" y="131"/>
                    <a:pt x="717" y="131"/>
                    <a:pt x="716" y="129"/>
                  </a:cubicBezTo>
                  <a:cubicBezTo>
                    <a:pt x="716" y="129"/>
                    <a:pt x="717" y="130"/>
                    <a:pt x="717" y="130"/>
                  </a:cubicBezTo>
                  <a:cubicBezTo>
                    <a:pt x="722" y="135"/>
                    <a:pt x="722" y="134"/>
                    <a:pt x="723" y="137"/>
                  </a:cubicBezTo>
                  <a:cubicBezTo>
                    <a:pt x="724" y="138"/>
                    <a:pt x="723" y="136"/>
                    <a:pt x="724" y="136"/>
                  </a:cubicBezTo>
                  <a:cubicBezTo>
                    <a:pt x="727" y="139"/>
                    <a:pt x="727" y="140"/>
                    <a:pt x="728" y="141"/>
                  </a:cubicBezTo>
                  <a:cubicBezTo>
                    <a:pt x="729" y="142"/>
                    <a:pt x="732" y="144"/>
                    <a:pt x="732" y="145"/>
                  </a:cubicBezTo>
                  <a:cubicBezTo>
                    <a:pt x="732" y="146"/>
                    <a:pt x="735" y="148"/>
                    <a:pt x="734" y="148"/>
                  </a:cubicBezTo>
                  <a:cubicBezTo>
                    <a:pt x="736" y="149"/>
                    <a:pt x="736" y="149"/>
                    <a:pt x="737" y="150"/>
                  </a:cubicBezTo>
                  <a:cubicBezTo>
                    <a:pt x="738" y="150"/>
                    <a:pt x="735" y="148"/>
                    <a:pt x="734" y="147"/>
                  </a:cubicBezTo>
                  <a:cubicBezTo>
                    <a:pt x="736" y="147"/>
                    <a:pt x="734" y="144"/>
                    <a:pt x="736" y="144"/>
                  </a:cubicBezTo>
                  <a:cubicBezTo>
                    <a:pt x="739" y="150"/>
                    <a:pt x="741" y="155"/>
                    <a:pt x="745" y="161"/>
                  </a:cubicBezTo>
                  <a:cubicBezTo>
                    <a:pt x="747" y="163"/>
                    <a:pt x="742" y="157"/>
                    <a:pt x="747" y="162"/>
                  </a:cubicBezTo>
                  <a:cubicBezTo>
                    <a:pt x="747" y="161"/>
                    <a:pt x="745" y="159"/>
                    <a:pt x="746" y="160"/>
                  </a:cubicBezTo>
                  <a:cubicBezTo>
                    <a:pt x="744" y="157"/>
                    <a:pt x="744" y="158"/>
                    <a:pt x="743" y="156"/>
                  </a:cubicBezTo>
                  <a:cubicBezTo>
                    <a:pt x="743" y="156"/>
                    <a:pt x="745" y="158"/>
                    <a:pt x="746" y="159"/>
                  </a:cubicBezTo>
                  <a:cubicBezTo>
                    <a:pt x="746" y="159"/>
                    <a:pt x="745" y="156"/>
                    <a:pt x="747" y="158"/>
                  </a:cubicBezTo>
                  <a:cubicBezTo>
                    <a:pt x="746" y="156"/>
                    <a:pt x="744" y="153"/>
                    <a:pt x="745" y="154"/>
                  </a:cubicBezTo>
                  <a:cubicBezTo>
                    <a:pt x="747" y="156"/>
                    <a:pt x="748" y="158"/>
                    <a:pt x="749" y="159"/>
                  </a:cubicBezTo>
                  <a:cubicBezTo>
                    <a:pt x="749" y="160"/>
                    <a:pt x="752" y="165"/>
                    <a:pt x="750" y="164"/>
                  </a:cubicBezTo>
                  <a:cubicBezTo>
                    <a:pt x="752" y="166"/>
                    <a:pt x="751" y="167"/>
                    <a:pt x="751" y="167"/>
                  </a:cubicBezTo>
                  <a:cubicBezTo>
                    <a:pt x="753" y="170"/>
                    <a:pt x="756" y="173"/>
                    <a:pt x="757" y="174"/>
                  </a:cubicBezTo>
                  <a:cubicBezTo>
                    <a:pt x="757" y="173"/>
                    <a:pt x="755" y="172"/>
                    <a:pt x="754" y="170"/>
                  </a:cubicBezTo>
                  <a:cubicBezTo>
                    <a:pt x="754" y="168"/>
                    <a:pt x="759" y="172"/>
                    <a:pt x="756" y="168"/>
                  </a:cubicBezTo>
                  <a:cubicBezTo>
                    <a:pt x="757" y="169"/>
                    <a:pt x="757" y="170"/>
                    <a:pt x="759" y="173"/>
                  </a:cubicBezTo>
                  <a:cubicBezTo>
                    <a:pt x="759" y="174"/>
                    <a:pt x="757" y="173"/>
                    <a:pt x="760" y="177"/>
                  </a:cubicBezTo>
                  <a:cubicBezTo>
                    <a:pt x="759" y="176"/>
                    <a:pt x="759" y="175"/>
                    <a:pt x="758" y="175"/>
                  </a:cubicBezTo>
                  <a:cubicBezTo>
                    <a:pt x="760" y="177"/>
                    <a:pt x="760" y="179"/>
                    <a:pt x="762" y="181"/>
                  </a:cubicBezTo>
                  <a:cubicBezTo>
                    <a:pt x="762" y="182"/>
                    <a:pt x="762" y="181"/>
                    <a:pt x="764" y="182"/>
                  </a:cubicBezTo>
                  <a:cubicBezTo>
                    <a:pt x="765" y="184"/>
                    <a:pt x="766" y="187"/>
                    <a:pt x="767" y="186"/>
                  </a:cubicBezTo>
                  <a:cubicBezTo>
                    <a:pt x="768" y="186"/>
                    <a:pt x="765" y="183"/>
                    <a:pt x="764" y="182"/>
                  </a:cubicBezTo>
                  <a:cubicBezTo>
                    <a:pt x="762" y="178"/>
                    <a:pt x="767" y="183"/>
                    <a:pt x="764" y="178"/>
                  </a:cubicBezTo>
                  <a:cubicBezTo>
                    <a:pt x="766" y="180"/>
                    <a:pt x="766" y="181"/>
                    <a:pt x="766" y="179"/>
                  </a:cubicBezTo>
                  <a:cubicBezTo>
                    <a:pt x="767" y="180"/>
                    <a:pt x="768" y="181"/>
                    <a:pt x="768" y="181"/>
                  </a:cubicBezTo>
                  <a:cubicBezTo>
                    <a:pt x="770" y="185"/>
                    <a:pt x="768" y="190"/>
                    <a:pt x="774" y="194"/>
                  </a:cubicBezTo>
                  <a:cubicBezTo>
                    <a:pt x="773" y="192"/>
                    <a:pt x="774" y="192"/>
                    <a:pt x="776" y="194"/>
                  </a:cubicBezTo>
                  <a:cubicBezTo>
                    <a:pt x="775" y="192"/>
                    <a:pt x="774" y="188"/>
                    <a:pt x="776" y="190"/>
                  </a:cubicBezTo>
                  <a:cubicBezTo>
                    <a:pt x="782" y="200"/>
                    <a:pt x="774" y="198"/>
                    <a:pt x="781" y="209"/>
                  </a:cubicBezTo>
                  <a:cubicBezTo>
                    <a:pt x="782" y="211"/>
                    <a:pt x="782" y="210"/>
                    <a:pt x="784" y="211"/>
                  </a:cubicBezTo>
                  <a:cubicBezTo>
                    <a:pt x="782" y="207"/>
                    <a:pt x="785" y="207"/>
                    <a:pt x="785" y="203"/>
                  </a:cubicBezTo>
                  <a:cubicBezTo>
                    <a:pt x="789" y="210"/>
                    <a:pt x="784" y="206"/>
                    <a:pt x="788" y="212"/>
                  </a:cubicBezTo>
                  <a:cubicBezTo>
                    <a:pt x="786" y="212"/>
                    <a:pt x="788" y="216"/>
                    <a:pt x="786" y="217"/>
                  </a:cubicBezTo>
                  <a:cubicBezTo>
                    <a:pt x="787" y="218"/>
                    <a:pt x="788" y="218"/>
                    <a:pt x="789" y="220"/>
                  </a:cubicBezTo>
                  <a:cubicBezTo>
                    <a:pt x="788" y="220"/>
                    <a:pt x="787" y="218"/>
                    <a:pt x="787" y="219"/>
                  </a:cubicBezTo>
                  <a:cubicBezTo>
                    <a:pt x="788" y="221"/>
                    <a:pt x="789" y="223"/>
                    <a:pt x="791" y="226"/>
                  </a:cubicBezTo>
                  <a:cubicBezTo>
                    <a:pt x="793" y="227"/>
                    <a:pt x="790" y="222"/>
                    <a:pt x="793" y="224"/>
                  </a:cubicBezTo>
                  <a:cubicBezTo>
                    <a:pt x="792" y="220"/>
                    <a:pt x="793" y="220"/>
                    <a:pt x="795" y="221"/>
                  </a:cubicBezTo>
                  <a:cubicBezTo>
                    <a:pt x="798" y="227"/>
                    <a:pt x="796" y="231"/>
                    <a:pt x="795" y="230"/>
                  </a:cubicBezTo>
                  <a:cubicBezTo>
                    <a:pt x="795" y="231"/>
                    <a:pt x="796" y="233"/>
                    <a:pt x="796" y="234"/>
                  </a:cubicBezTo>
                  <a:cubicBezTo>
                    <a:pt x="793" y="231"/>
                    <a:pt x="796" y="239"/>
                    <a:pt x="792" y="235"/>
                  </a:cubicBezTo>
                  <a:cubicBezTo>
                    <a:pt x="794" y="238"/>
                    <a:pt x="793" y="237"/>
                    <a:pt x="792" y="236"/>
                  </a:cubicBezTo>
                  <a:cubicBezTo>
                    <a:pt x="794" y="240"/>
                    <a:pt x="794" y="243"/>
                    <a:pt x="797" y="248"/>
                  </a:cubicBezTo>
                  <a:cubicBezTo>
                    <a:pt x="797" y="246"/>
                    <a:pt x="797" y="245"/>
                    <a:pt x="799" y="248"/>
                  </a:cubicBezTo>
                  <a:cubicBezTo>
                    <a:pt x="799" y="247"/>
                    <a:pt x="798" y="246"/>
                    <a:pt x="798" y="245"/>
                  </a:cubicBezTo>
                  <a:cubicBezTo>
                    <a:pt x="798" y="244"/>
                    <a:pt x="799" y="247"/>
                    <a:pt x="800" y="247"/>
                  </a:cubicBezTo>
                  <a:cubicBezTo>
                    <a:pt x="800" y="246"/>
                    <a:pt x="799" y="246"/>
                    <a:pt x="798" y="244"/>
                  </a:cubicBezTo>
                  <a:cubicBezTo>
                    <a:pt x="799" y="244"/>
                    <a:pt x="800" y="246"/>
                    <a:pt x="800" y="246"/>
                  </a:cubicBezTo>
                  <a:cubicBezTo>
                    <a:pt x="802" y="250"/>
                    <a:pt x="800" y="249"/>
                    <a:pt x="801" y="252"/>
                  </a:cubicBezTo>
                  <a:cubicBezTo>
                    <a:pt x="799" y="250"/>
                    <a:pt x="800" y="252"/>
                    <a:pt x="799" y="251"/>
                  </a:cubicBezTo>
                  <a:cubicBezTo>
                    <a:pt x="800" y="252"/>
                    <a:pt x="801" y="254"/>
                    <a:pt x="802" y="256"/>
                  </a:cubicBezTo>
                  <a:cubicBezTo>
                    <a:pt x="800" y="254"/>
                    <a:pt x="800" y="256"/>
                    <a:pt x="799" y="255"/>
                  </a:cubicBezTo>
                  <a:cubicBezTo>
                    <a:pt x="799" y="256"/>
                    <a:pt x="800" y="257"/>
                    <a:pt x="800" y="258"/>
                  </a:cubicBezTo>
                  <a:cubicBezTo>
                    <a:pt x="798" y="257"/>
                    <a:pt x="797" y="261"/>
                    <a:pt x="794" y="257"/>
                  </a:cubicBezTo>
                  <a:cubicBezTo>
                    <a:pt x="794" y="258"/>
                    <a:pt x="795" y="260"/>
                    <a:pt x="794" y="260"/>
                  </a:cubicBezTo>
                  <a:cubicBezTo>
                    <a:pt x="792" y="255"/>
                    <a:pt x="791" y="256"/>
                    <a:pt x="790" y="256"/>
                  </a:cubicBezTo>
                  <a:cubicBezTo>
                    <a:pt x="792" y="259"/>
                    <a:pt x="794" y="261"/>
                    <a:pt x="795" y="265"/>
                  </a:cubicBezTo>
                  <a:cubicBezTo>
                    <a:pt x="793" y="262"/>
                    <a:pt x="795" y="266"/>
                    <a:pt x="793" y="262"/>
                  </a:cubicBezTo>
                  <a:cubicBezTo>
                    <a:pt x="792" y="267"/>
                    <a:pt x="790" y="268"/>
                    <a:pt x="787" y="266"/>
                  </a:cubicBezTo>
                  <a:cubicBezTo>
                    <a:pt x="786" y="263"/>
                    <a:pt x="784" y="260"/>
                    <a:pt x="784" y="259"/>
                  </a:cubicBezTo>
                  <a:cubicBezTo>
                    <a:pt x="784" y="258"/>
                    <a:pt x="783" y="258"/>
                    <a:pt x="783" y="257"/>
                  </a:cubicBezTo>
                  <a:cubicBezTo>
                    <a:pt x="783" y="257"/>
                    <a:pt x="783" y="258"/>
                    <a:pt x="784" y="259"/>
                  </a:cubicBezTo>
                  <a:cubicBezTo>
                    <a:pt x="783" y="258"/>
                    <a:pt x="782" y="256"/>
                    <a:pt x="782" y="255"/>
                  </a:cubicBezTo>
                  <a:close/>
                  <a:moveTo>
                    <a:pt x="340" y="50"/>
                  </a:moveTo>
                  <a:cubicBezTo>
                    <a:pt x="338" y="51"/>
                    <a:pt x="336" y="51"/>
                    <a:pt x="336" y="51"/>
                  </a:cubicBezTo>
                  <a:cubicBezTo>
                    <a:pt x="338" y="51"/>
                    <a:pt x="340" y="51"/>
                    <a:pt x="340" y="50"/>
                  </a:cubicBezTo>
                  <a:close/>
                  <a:moveTo>
                    <a:pt x="236" y="74"/>
                  </a:moveTo>
                  <a:cubicBezTo>
                    <a:pt x="236" y="74"/>
                    <a:pt x="235" y="75"/>
                    <a:pt x="235" y="74"/>
                  </a:cubicBezTo>
                  <a:cubicBezTo>
                    <a:pt x="234" y="75"/>
                    <a:pt x="233" y="75"/>
                    <a:pt x="233" y="76"/>
                  </a:cubicBezTo>
                  <a:cubicBezTo>
                    <a:pt x="236" y="75"/>
                    <a:pt x="230" y="77"/>
                    <a:pt x="232" y="77"/>
                  </a:cubicBezTo>
                  <a:cubicBezTo>
                    <a:pt x="234" y="76"/>
                    <a:pt x="235" y="75"/>
                    <a:pt x="236" y="74"/>
                  </a:cubicBezTo>
                  <a:close/>
                  <a:moveTo>
                    <a:pt x="231" y="76"/>
                  </a:moveTo>
                  <a:cubicBezTo>
                    <a:pt x="232" y="75"/>
                    <a:pt x="233" y="76"/>
                    <a:pt x="234" y="74"/>
                  </a:cubicBezTo>
                  <a:cubicBezTo>
                    <a:pt x="234" y="75"/>
                    <a:pt x="236" y="72"/>
                    <a:pt x="237" y="71"/>
                  </a:cubicBezTo>
                  <a:cubicBezTo>
                    <a:pt x="233" y="73"/>
                    <a:pt x="233" y="74"/>
                    <a:pt x="231" y="76"/>
                  </a:cubicBezTo>
                  <a:close/>
                  <a:moveTo>
                    <a:pt x="162" y="116"/>
                  </a:moveTo>
                  <a:cubicBezTo>
                    <a:pt x="164" y="115"/>
                    <a:pt x="164" y="115"/>
                    <a:pt x="164" y="115"/>
                  </a:cubicBezTo>
                  <a:cubicBezTo>
                    <a:pt x="162" y="115"/>
                    <a:pt x="165" y="114"/>
                    <a:pt x="167" y="112"/>
                  </a:cubicBezTo>
                  <a:cubicBezTo>
                    <a:pt x="165" y="113"/>
                    <a:pt x="164" y="114"/>
                    <a:pt x="164" y="114"/>
                  </a:cubicBezTo>
                  <a:cubicBezTo>
                    <a:pt x="167" y="111"/>
                    <a:pt x="164" y="113"/>
                    <a:pt x="165" y="111"/>
                  </a:cubicBezTo>
                  <a:cubicBezTo>
                    <a:pt x="164" y="112"/>
                    <a:pt x="162" y="113"/>
                    <a:pt x="162" y="114"/>
                  </a:cubicBezTo>
                  <a:cubicBezTo>
                    <a:pt x="168" y="110"/>
                    <a:pt x="160" y="115"/>
                    <a:pt x="162" y="114"/>
                  </a:cubicBezTo>
                  <a:cubicBezTo>
                    <a:pt x="166" y="112"/>
                    <a:pt x="161" y="116"/>
                    <a:pt x="162" y="116"/>
                  </a:cubicBezTo>
                  <a:close/>
                  <a:moveTo>
                    <a:pt x="132" y="113"/>
                  </a:moveTo>
                  <a:cubicBezTo>
                    <a:pt x="134" y="112"/>
                    <a:pt x="135" y="111"/>
                    <a:pt x="134" y="111"/>
                  </a:cubicBezTo>
                  <a:cubicBezTo>
                    <a:pt x="132" y="113"/>
                    <a:pt x="132" y="113"/>
                    <a:pt x="132" y="113"/>
                  </a:cubicBezTo>
                  <a:close/>
                  <a:moveTo>
                    <a:pt x="788" y="254"/>
                  </a:moveTo>
                  <a:cubicBezTo>
                    <a:pt x="788" y="256"/>
                    <a:pt x="790" y="259"/>
                    <a:pt x="791" y="260"/>
                  </a:cubicBezTo>
                  <a:cubicBezTo>
                    <a:pt x="790" y="258"/>
                    <a:pt x="789" y="255"/>
                    <a:pt x="788" y="254"/>
                  </a:cubicBezTo>
                  <a:close/>
                  <a:moveTo>
                    <a:pt x="792" y="242"/>
                  </a:moveTo>
                  <a:cubicBezTo>
                    <a:pt x="793" y="245"/>
                    <a:pt x="794" y="247"/>
                    <a:pt x="796" y="250"/>
                  </a:cubicBezTo>
                  <a:cubicBezTo>
                    <a:pt x="797" y="249"/>
                    <a:pt x="792" y="240"/>
                    <a:pt x="790" y="237"/>
                  </a:cubicBezTo>
                  <a:cubicBezTo>
                    <a:pt x="790" y="239"/>
                    <a:pt x="794" y="244"/>
                    <a:pt x="795" y="246"/>
                  </a:cubicBezTo>
                  <a:cubicBezTo>
                    <a:pt x="794" y="246"/>
                    <a:pt x="793" y="243"/>
                    <a:pt x="792" y="242"/>
                  </a:cubicBezTo>
                  <a:close/>
                  <a:moveTo>
                    <a:pt x="787" y="245"/>
                  </a:moveTo>
                  <a:cubicBezTo>
                    <a:pt x="787" y="245"/>
                    <a:pt x="787" y="247"/>
                    <a:pt x="786" y="246"/>
                  </a:cubicBezTo>
                  <a:cubicBezTo>
                    <a:pt x="788" y="248"/>
                    <a:pt x="789" y="252"/>
                    <a:pt x="790" y="253"/>
                  </a:cubicBezTo>
                  <a:cubicBezTo>
                    <a:pt x="789" y="250"/>
                    <a:pt x="788" y="247"/>
                    <a:pt x="787" y="245"/>
                  </a:cubicBezTo>
                  <a:close/>
                  <a:moveTo>
                    <a:pt x="779" y="256"/>
                  </a:moveTo>
                  <a:cubicBezTo>
                    <a:pt x="779" y="256"/>
                    <a:pt x="776" y="252"/>
                    <a:pt x="777" y="255"/>
                  </a:cubicBezTo>
                  <a:cubicBezTo>
                    <a:pt x="778" y="255"/>
                    <a:pt x="778" y="255"/>
                    <a:pt x="779" y="257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80" y="258"/>
                    <a:pt x="780" y="258"/>
                    <a:pt x="779" y="256"/>
                  </a:cubicBezTo>
                  <a:close/>
                  <a:moveTo>
                    <a:pt x="785" y="244"/>
                  </a:moveTo>
                  <a:cubicBezTo>
                    <a:pt x="787" y="249"/>
                    <a:pt x="783" y="241"/>
                    <a:pt x="784" y="244"/>
                  </a:cubicBezTo>
                  <a:cubicBezTo>
                    <a:pt x="786" y="246"/>
                    <a:pt x="784" y="246"/>
                    <a:pt x="785" y="247"/>
                  </a:cubicBezTo>
                  <a:cubicBezTo>
                    <a:pt x="785" y="246"/>
                    <a:pt x="787" y="249"/>
                    <a:pt x="787" y="249"/>
                  </a:cubicBezTo>
                  <a:cubicBezTo>
                    <a:pt x="786" y="247"/>
                    <a:pt x="786" y="245"/>
                    <a:pt x="785" y="244"/>
                  </a:cubicBezTo>
                  <a:close/>
                  <a:moveTo>
                    <a:pt x="789" y="230"/>
                  </a:moveTo>
                  <a:cubicBezTo>
                    <a:pt x="790" y="231"/>
                    <a:pt x="791" y="232"/>
                    <a:pt x="792" y="233"/>
                  </a:cubicBezTo>
                  <a:cubicBezTo>
                    <a:pt x="790" y="230"/>
                    <a:pt x="789" y="228"/>
                    <a:pt x="790" y="229"/>
                  </a:cubicBezTo>
                  <a:cubicBezTo>
                    <a:pt x="788" y="225"/>
                    <a:pt x="789" y="224"/>
                    <a:pt x="787" y="222"/>
                  </a:cubicBezTo>
                  <a:cubicBezTo>
                    <a:pt x="787" y="222"/>
                    <a:pt x="787" y="224"/>
                    <a:pt x="786" y="224"/>
                  </a:cubicBezTo>
                  <a:cubicBezTo>
                    <a:pt x="788" y="225"/>
                    <a:pt x="788" y="226"/>
                    <a:pt x="789" y="227"/>
                  </a:cubicBezTo>
                  <a:cubicBezTo>
                    <a:pt x="789" y="228"/>
                    <a:pt x="789" y="229"/>
                    <a:pt x="789" y="229"/>
                  </a:cubicBezTo>
                  <a:cubicBezTo>
                    <a:pt x="788" y="226"/>
                    <a:pt x="787" y="226"/>
                    <a:pt x="785" y="224"/>
                  </a:cubicBezTo>
                  <a:cubicBezTo>
                    <a:pt x="787" y="227"/>
                    <a:pt x="786" y="227"/>
                    <a:pt x="785" y="226"/>
                  </a:cubicBezTo>
                  <a:cubicBezTo>
                    <a:pt x="787" y="230"/>
                    <a:pt x="786" y="228"/>
                    <a:pt x="787" y="231"/>
                  </a:cubicBezTo>
                  <a:cubicBezTo>
                    <a:pt x="788" y="231"/>
                    <a:pt x="789" y="234"/>
                    <a:pt x="790" y="235"/>
                  </a:cubicBezTo>
                  <a:cubicBezTo>
                    <a:pt x="790" y="235"/>
                    <a:pt x="792" y="237"/>
                    <a:pt x="791" y="235"/>
                  </a:cubicBezTo>
                  <a:cubicBezTo>
                    <a:pt x="790" y="235"/>
                    <a:pt x="790" y="233"/>
                    <a:pt x="789" y="232"/>
                  </a:cubicBezTo>
                  <a:cubicBezTo>
                    <a:pt x="789" y="232"/>
                    <a:pt x="790" y="235"/>
                    <a:pt x="789" y="233"/>
                  </a:cubicBezTo>
                  <a:cubicBezTo>
                    <a:pt x="789" y="233"/>
                    <a:pt x="787" y="230"/>
                    <a:pt x="788" y="230"/>
                  </a:cubicBezTo>
                  <a:cubicBezTo>
                    <a:pt x="789" y="232"/>
                    <a:pt x="790" y="234"/>
                    <a:pt x="792" y="235"/>
                  </a:cubicBezTo>
                  <a:cubicBezTo>
                    <a:pt x="791" y="234"/>
                    <a:pt x="789" y="231"/>
                    <a:pt x="789" y="230"/>
                  </a:cubicBezTo>
                  <a:close/>
                  <a:moveTo>
                    <a:pt x="788" y="235"/>
                  </a:moveTo>
                  <a:cubicBezTo>
                    <a:pt x="788" y="233"/>
                    <a:pt x="786" y="229"/>
                    <a:pt x="785" y="229"/>
                  </a:cubicBezTo>
                  <a:cubicBezTo>
                    <a:pt x="787" y="231"/>
                    <a:pt x="787" y="234"/>
                    <a:pt x="788" y="235"/>
                  </a:cubicBezTo>
                  <a:close/>
                  <a:moveTo>
                    <a:pt x="756" y="236"/>
                  </a:moveTo>
                  <a:cubicBezTo>
                    <a:pt x="755" y="236"/>
                    <a:pt x="757" y="239"/>
                    <a:pt x="758" y="240"/>
                  </a:cubicBezTo>
                  <a:cubicBezTo>
                    <a:pt x="760" y="241"/>
                    <a:pt x="759" y="242"/>
                    <a:pt x="760" y="244"/>
                  </a:cubicBezTo>
                  <a:cubicBezTo>
                    <a:pt x="760" y="243"/>
                    <a:pt x="762" y="245"/>
                    <a:pt x="761" y="242"/>
                  </a:cubicBezTo>
                  <a:cubicBezTo>
                    <a:pt x="759" y="241"/>
                    <a:pt x="759" y="241"/>
                    <a:pt x="756" y="236"/>
                  </a:cubicBezTo>
                  <a:close/>
                  <a:moveTo>
                    <a:pt x="780" y="220"/>
                  </a:moveTo>
                  <a:cubicBezTo>
                    <a:pt x="781" y="222"/>
                    <a:pt x="781" y="223"/>
                    <a:pt x="782" y="225"/>
                  </a:cubicBezTo>
                  <a:cubicBezTo>
                    <a:pt x="783" y="226"/>
                    <a:pt x="784" y="227"/>
                    <a:pt x="785" y="228"/>
                  </a:cubicBezTo>
                  <a:cubicBezTo>
                    <a:pt x="783" y="225"/>
                    <a:pt x="782" y="222"/>
                    <a:pt x="780" y="220"/>
                  </a:cubicBezTo>
                  <a:close/>
                  <a:moveTo>
                    <a:pt x="787" y="219"/>
                  </a:moveTo>
                  <a:cubicBezTo>
                    <a:pt x="786" y="219"/>
                    <a:pt x="786" y="220"/>
                    <a:pt x="787" y="221"/>
                  </a:cubicBezTo>
                  <a:cubicBezTo>
                    <a:pt x="787" y="221"/>
                    <a:pt x="789" y="225"/>
                    <a:pt x="789" y="223"/>
                  </a:cubicBezTo>
                  <a:cubicBezTo>
                    <a:pt x="787" y="221"/>
                    <a:pt x="787" y="220"/>
                    <a:pt x="787" y="219"/>
                  </a:cubicBezTo>
                  <a:close/>
                  <a:moveTo>
                    <a:pt x="781" y="226"/>
                  </a:moveTo>
                  <a:cubicBezTo>
                    <a:pt x="781" y="227"/>
                    <a:pt x="780" y="223"/>
                    <a:pt x="779" y="224"/>
                  </a:cubicBezTo>
                  <a:cubicBezTo>
                    <a:pt x="780" y="224"/>
                    <a:pt x="780" y="225"/>
                    <a:pt x="779" y="225"/>
                  </a:cubicBezTo>
                  <a:cubicBezTo>
                    <a:pt x="781" y="228"/>
                    <a:pt x="783" y="228"/>
                    <a:pt x="781" y="226"/>
                  </a:cubicBezTo>
                  <a:close/>
                  <a:moveTo>
                    <a:pt x="760" y="233"/>
                  </a:moveTo>
                  <a:cubicBezTo>
                    <a:pt x="761" y="237"/>
                    <a:pt x="756" y="230"/>
                    <a:pt x="756" y="233"/>
                  </a:cubicBezTo>
                  <a:cubicBezTo>
                    <a:pt x="758" y="234"/>
                    <a:pt x="760" y="235"/>
                    <a:pt x="762" y="237"/>
                  </a:cubicBezTo>
                  <a:cubicBezTo>
                    <a:pt x="761" y="235"/>
                    <a:pt x="761" y="233"/>
                    <a:pt x="760" y="233"/>
                  </a:cubicBezTo>
                  <a:close/>
                  <a:moveTo>
                    <a:pt x="754" y="232"/>
                  </a:moveTo>
                  <a:cubicBezTo>
                    <a:pt x="755" y="231"/>
                    <a:pt x="756" y="235"/>
                    <a:pt x="757" y="236"/>
                  </a:cubicBezTo>
                  <a:cubicBezTo>
                    <a:pt x="757" y="234"/>
                    <a:pt x="753" y="229"/>
                    <a:pt x="754" y="232"/>
                  </a:cubicBezTo>
                  <a:close/>
                  <a:moveTo>
                    <a:pt x="747" y="236"/>
                  </a:moveTo>
                  <a:cubicBezTo>
                    <a:pt x="746" y="236"/>
                    <a:pt x="748" y="238"/>
                    <a:pt x="748" y="239"/>
                  </a:cubicBezTo>
                  <a:cubicBezTo>
                    <a:pt x="749" y="239"/>
                    <a:pt x="749" y="240"/>
                    <a:pt x="749" y="239"/>
                  </a:cubicBezTo>
                  <a:cubicBezTo>
                    <a:pt x="748" y="239"/>
                    <a:pt x="748" y="237"/>
                    <a:pt x="747" y="236"/>
                  </a:cubicBezTo>
                  <a:close/>
                  <a:moveTo>
                    <a:pt x="753" y="170"/>
                  </a:moveTo>
                  <a:cubicBezTo>
                    <a:pt x="752" y="170"/>
                    <a:pt x="752" y="170"/>
                    <a:pt x="753" y="172"/>
                  </a:cubicBezTo>
                  <a:cubicBezTo>
                    <a:pt x="754" y="172"/>
                    <a:pt x="755" y="172"/>
                    <a:pt x="756" y="173"/>
                  </a:cubicBezTo>
                  <a:cubicBezTo>
                    <a:pt x="754" y="172"/>
                    <a:pt x="753" y="171"/>
                    <a:pt x="753" y="170"/>
                  </a:cubicBezTo>
                  <a:close/>
                  <a:moveTo>
                    <a:pt x="747" y="163"/>
                  </a:moveTo>
                  <a:cubicBezTo>
                    <a:pt x="746" y="162"/>
                    <a:pt x="745" y="163"/>
                    <a:pt x="746" y="165"/>
                  </a:cubicBezTo>
                  <a:cubicBezTo>
                    <a:pt x="746" y="164"/>
                    <a:pt x="749" y="168"/>
                    <a:pt x="749" y="167"/>
                  </a:cubicBezTo>
                  <a:cubicBezTo>
                    <a:pt x="746" y="163"/>
                    <a:pt x="748" y="165"/>
                    <a:pt x="747" y="163"/>
                  </a:cubicBezTo>
                  <a:close/>
                  <a:moveTo>
                    <a:pt x="726" y="156"/>
                  </a:moveTo>
                  <a:cubicBezTo>
                    <a:pt x="725" y="156"/>
                    <a:pt x="728" y="159"/>
                    <a:pt x="729" y="160"/>
                  </a:cubicBezTo>
                  <a:cubicBezTo>
                    <a:pt x="730" y="160"/>
                    <a:pt x="728" y="158"/>
                    <a:pt x="726" y="156"/>
                  </a:cubicBezTo>
                  <a:close/>
                  <a:moveTo>
                    <a:pt x="723" y="152"/>
                  </a:moveTo>
                  <a:cubicBezTo>
                    <a:pt x="722" y="152"/>
                    <a:pt x="721" y="151"/>
                    <a:pt x="721" y="150"/>
                  </a:cubicBezTo>
                  <a:cubicBezTo>
                    <a:pt x="720" y="150"/>
                    <a:pt x="720" y="151"/>
                    <a:pt x="721" y="152"/>
                  </a:cubicBezTo>
                  <a:cubicBezTo>
                    <a:pt x="722" y="151"/>
                    <a:pt x="725" y="155"/>
                    <a:pt x="724" y="153"/>
                  </a:cubicBezTo>
                  <a:cubicBezTo>
                    <a:pt x="723" y="153"/>
                    <a:pt x="723" y="153"/>
                    <a:pt x="723" y="152"/>
                  </a:cubicBezTo>
                  <a:close/>
                  <a:moveTo>
                    <a:pt x="726" y="146"/>
                  </a:moveTo>
                  <a:cubicBezTo>
                    <a:pt x="727" y="147"/>
                    <a:pt x="726" y="147"/>
                    <a:pt x="728" y="149"/>
                  </a:cubicBezTo>
                  <a:cubicBezTo>
                    <a:pt x="729" y="150"/>
                    <a:pt x="727" y="147"/>
                    <a:pt x="726" y="146"/>
                  </a:cubicBezTo>
                  <a:close/>
                  <a:moveTo>
                    <a:pt x="717" y="154"/>
                  </a:moveTo>
                  <a:cubicBezTo>
                    <a:pt x="718" y="156"/>
                    <a:pt x="715" y="152"/>
                    <a:pt x="714" y="152"/>
                  </a:cubicBezTo>
                  <a:cubicBezTo>
                    <a:pt x="714" y="153"/>
                    <a:pt x="716" y="154"/>
                    <a:pt x="717" y="156"/>
                  </a:cubicBezTo>
                  <a:cubicBezTo>
                    <a:pt x="718" y="156"/>
                    <a:pt x="718" y="155"/>
                    <a:pt x="717" y="154"/>
                  </a:cubicBezTo>
                  <a:close/>
                  <a:moveTo>
                    <a:pt x="723" y="138"/>
                  </a:moveTo>
                  <a:cubicBezTo>
                    <a:pt x="726" y="140"/>
                    <a:pt x="727" y="142"/>
                    <a:pt x="728" y="143"/>
                  </a:cubicBezTo>
                  <a:cubicBezTo>
                    <a:pt x="727" y="141"/>
                    <a:pt x="725" y="139"/>
                    <a:pt x="723" y="138"/>
                  </a:cubicBezTo>
                  <a:close/>
                  <a:moveTo>
                    <a:pt x="723" y="139"/>
                  </a:moveTo>
                  <a:cubicBezTo>
                    <a:pt x="723" y="138"/>
                    <a:pt x="722" y="137"/>
                    <a:pt x="721" y="137"/>
                  </a:cubicBezTo>
                  <a:cubicBezTo>
                    <a:pt x="720" y="136"/>
                    <a:pt x="720" y="136"/>
                    <a:pt x="720" y="137"/>
                  </a:cubicBezTo>
                  <a:cubicBezTo>
                    <a:pt x="721" y="139"/>
                    <a:pt x="722" y="140"/>
                    <a:pt x="723" y="141"/>
                  </a:cubicBezTo>
                  <a:cubicBezTo>
                    <a:pt x="722" y="139"/>
                    <a:pt x="720" y="138"/>
                    <a:pt x="721" y="137"/>
                  </a:cubicBezTo>
                  <a:cubicBezTo>
                    <a:pt x="723" y="139"/>
                    <a:pt x="724" y="140"/>
                    <a:pt x="725" y="140"/>
                  </a:cubicBezTo>
                  <a:cubicBezTo>
                    <a:pt x="724" y="139"/>
                    <a:pt x="724" y="139"/>
                    <a:pt x="723" y="139"/>
                  </a:cubicBezTo>
                  <a:close/>
                  <a:moveTo>
                    <a:pt x="722" y="140"/>
                  </a:moveTo>
                  <a:cubicBezTo>
                    <a:pt x="719" y="137"/>
                    <a:pt x="719" y="137"/>
                    <a:pt x="719" y="137"/>
                  </a:cubicBezTo>
                  <a:cubicBezTo>
                    <a:pt x="718" y="137"/>
                    <a:pt x="720" y="140"/>
                    <a:pt x="721" y="141"/>
                  </a:cubicBezTo>
                  <a:cubicBezTo>
                    <a:pt x="722" y="141"/>
                    <a:pt x="722" y="141"/>
                    <a:pt x="722" y="140"/>
                  </a:cubicBezTo>
                  <a:close/>
                  <a:moveTo>
                    <a:pt x="721" y="134"/>
                  </a:moveTo>
                  <a:cubicBezTo>
                    <a:pt x="720" y="134"/>
                    <a:pt x="719" y="134"/>
                    <a:pt x="719" y="134"/>
                  </a:cubicBezTo>
                  <a:cubicBezTo>
                    <a:pt x="723" y="138"/>
                    <a:pt x="724" y="137"/>
                    <a:pt x="721" y="134"/>
                  </a:cubicBezTo>
                  <a:close/>
                  <a:moveTo>
                    <a:pt x="714" y="136"/>
                  </a:moveTo>
                  <a:cubicBezTo>
                    <a:pt x="715" y="135"/>
                    <a:pt x="715" y="135"/>
                    <a:pt x="714" y="134"/>
                  </a:cubicBezTo>
                  <a:cubicBezTo>
                    <a:pt x="713" y="133"/>
                    <a:pt x="712" y="134"/>
                    <a:pt x="714" y="136"/>
                  </a:cubicBezTo>
                  <a:close/>
                  <a:moveTo>
                    <a:pt x="697" y="113"/>
                  </a:moveTo>
                  <a:cubicBezTo>
                    <a:pt x="698" y="114"/>
                    <a:pt x="698" y="113"/>
                    <a:pt x="697" y="113"/>
                  </a:cubicBezTo>
                  <a:cubicBezTo>
                    <a:pt x="696" y="113"/>
                    <a:pt x="694" y="110"/>
                    <a:pt x="693" y="110"/>
                  </a:cubicBezTo>
                  <a:cubicBezTo>
                    <a:pt x="695" y="112"/>
                    <a:pt x="698" y="116"/>
                    <a:pt x="700" y="117"/>
                  </a:cubicBezTo>
                  <a:cubicBezTo>
                    <a:pt x="699" y="116"/>
                    <a:pt x="696" y="113"/>
                    <a:pt x="697" y="113"/>
                  </a:cubicBezTo>
                  <a:close/>
                  <a:moveTo>
                    <a:pt x="662" y="153"/>
                  </a:moveTo>
                  <a:cubicBezTo>
                    <a:pt x="663" y="154"/>
                    <a:pt x="665" y="156"/>
                    <a:pt x="666" y="156"/>
                  </a:cubicBezTo>
                  <a:cubicBezTo>
                    <a:pt x="665" y="155"/>
                    <a:pt x="663" y="152"/>
                    <a:pt x="662" y="153"/>
                  </a:cubicBezTo>
                  <a:close/>
                  <a:moveTo>
                    <a:pt x="685" y="103"/>
                  </a:moveTo>
                  <a:cubicBezTo>
                    <a:pt x="687" y="104"/>
                    <a:pt x="686" y="104"/>
                    <a:pt x="687" y="105"/>
                  </a:cubicBezTo>
                  <a:cubicBezTo>
                    <a:pt x="688" y="106"/>
                    <a:pt x="689" y="106"/>
                    <a:pt x="689" y="106"/>
                  </a:cubicBezTo>
                  <a:cubicBezTo>
                    <a:pt x="688" y="105"/>
                    <a:pt x="687" y="103"/>
                    <a:pt x="685" y="103"/>
                  </a:cubicBezTo>
                  <a:close/>
                  <a:moveTo>
                    <a:pt x="599" y="49"/>
                  </a:moveTo>
                  <a:cubicBezTo>
                    <a:pt x="600" y="50"/>
                    <a:pt x="603" y="51"/>
                    <a:pt x="603" y="50"/>
                  </a:cubicBezTo>
                  <a:cubicBezTo>
                    <a:pt x="600" y="49"/>
                    <a:pt x="601" y="50"/>
                    <a:pt x="599" y="49"/>
                  </a:cubicBezTo>
                  <a:close/>
                  <a:moveTo>
                    <a:pt x="579" y="43"/>
                  </a:moveTo>
                  <a:cubicBezTo>
                    <a:pt x="579" y="42"/>
                    <a:pt x="584" y="44"/>
                    <a:pt x="581" y="43"/>
                  </a:cubicBezTo>
                  <a:cubicBezTo>
                    <a:pt x="581" y="43"/>
                    <a:pt x="576" y="41"/>
                    <a:pt x="579" y="43"/>
                  </a:cubicBezTo>
                  <a:close/>
                  <a:moveTo>
                    <a:pt x="568" y="37"/>
                  </a:moveTo>
                  <a:cubicBezTo>
                    <a:pt x="568" y="36"/>
                    <a:pt x="570" y="37"/>
                    <a:pt x="571" y="38"/>
                  </a:cubicBezTo>
                  <a:cubicBezTo>
                    <a:pt x="573" y="38"/>
                    <a:pt x="568" y="36"/>
                    <a:pt x="567" y="36"/>
                  </a:cubicBezTo>
                  <a:cubicBezTo>
                    <a:pt x="570" y="37"/>
                    <a:pt x="565" y="36"/>
                    <a:pt x="568" y="37"/>
                  </a:cubicBezTo>
                  <a:close/>
                  <a:moveTo>
                    <a:pt x="562" y="33"/>
                  </a:moveTo>
                  <a:cubicBezTo>
                    <a:pt x="563" y="34"/>
                    <a:pt x="563" y="33"/>
                    <a:pt x="565" y="33"/>
                  </a:cubicBezTo>
                  <a:cubicBezTo>
                    <a:pt x="567" y="35"/>
                    <a:pt x="567" y="35"/>
                    <a:pt x="567" y="35"/>
                  </a:cubicBezTo>
                  <a:cubicBezTo>
                    <a:pt x="570" y="35"/>
                    <a:pt x="558" y="30"/>
                    <a:pt x="562" y="33"/>
                  </a:cubicBezTo>
                  <a:close/>
                  <a:moveTo>
                    <a:pt x="533" y="22"/>
                  </a:moveTo>
                  <a:cubicBezTo>
                    <a:pt x="531" y="22"/>
                    <a:pt x="527" y="19"/>
                    <a:pt x="523" y="19"/>
                  </a:cubicBezTo>
                  <a:cubicBezTo>
                    <a:pt x="524" y="20"/>
                    <a:pt x="519" y="18"/>
                    <a:pt x="519" y="19"/>
                  </a:cubicBezTo>
                  <a:cubicBezTo>
                    <a:pt x="522" y="20"/>
                    <a:pt x="520" y="20"/>
                    <a:pt x="524" y="21"/>
                  </a:cubicBezTo>
                  <a:cubicBezTo>
                    <a:pt x="522" y="19"/>
                    <a:pt x="526" y="20"/>
                    <a:pt x="528" y="20"/>
                  </a:cubicBezTo>
                  <a:cubicBezTo>
                    <a:pt x="529" y="21"/>
                    <a:pt x="532" y="22"/>
                    <a:pt x="535" y="23"/>
                  </a:cubicBezTo>
                  <a:cubicBezTo>
                    <a:pt x="534" y="23"/>
                    <a:pt x="535" y="22"/>
                    <a:pt x="533" y="22"/>
                  </a:cubicBezTo>
                  <a:close/>
                  <a:moveTo>
                    <a:pt x="513" y="21"/>
                  </a:moveTo>
                  <a:cubicBezTo>
                    <a:pt x="515" y="21"/>
                    <a:pt x="520" y="24"/>
                    <a:pt x="520" y="23"/>
                  </a:cubicBezTo>
                  <a:cubicBezTo>
                    <a:pt x="516" y="22"/>
                    <a:pt x="514" y="21"/>
                    <a:pt x="513" y="21"/>
                  </a:cubicBezTo>
                  <a:close/>
                  <a:moveTo>
                    <a:pt x="499" y="13"/>
                  </a:moveTo>
                  <a:cubicBezTo>
                    <a:pt x="501" y="14"/>
                    <a:pt x="499" y="14"/>
                    <a:pt x="502" y="15"/>
                  </a:cubicBezTo>
                  <a:cubicBezTo>
                    <a:pt x="501" y="14"/>
                    <a:pt x="504" y="14"/>
                    <a:pt x="502" y="14"/>
                  </a:cubicBezTo>
                  <a:cubicBezTo>
                    <a:pt x="502" y="14"/>
                    <a:pt x="499" y="13"/>
                    <a:pt x="499" y="13"/>
                  </a:cubicBezTo>
                  <a:close/>
                  <a:moveTo>
                    <a:pt x="497" y="13"/>
                  </a:moveTo>
                  <a:cubicBezTo>
                    <a:pt x="502" y="15"/>
                    <a:pt x="497" y="14"/>
                    <a:pt x="497" y="15"/>
                  </a:cubicBezTo>
                  <a:cubicBezTo>
                    <a:pt x="499" y="15"/>
                    <a:pt x="500" y="16"/>
                    <a:pt x="501" y="16"/>
                  </a:cubicBezTo>
                  <a:cubicBezTo>
                    <a:pt x="500" y="15"/>
                    <a:pt x="499" y="13"/>
                    <a:pt x="497" y="13"/>
                  </a:cubicBezTo>
                  <a:close/>
                  <a:moveTo>
                    <a:pt x="494" y="15"/>
                  </a:moveTo>
                  <a:cubicBezTo>
                    <a:pt x="494" y="14"/>
                    <a:pt x="496" y="15"/>
                    <a:pt x="496" y="14"/>
                  </a:cubicBezTo>
                  <a:cubicBezTo>
                    <a:pt x="492" y="13"/>
                    <a:pt x="493" y="14"/>
                    <a:pt x="494" y="15"/>
                  </a:cubicBezTo>
                  <a:close/>
                  <a:moveTo>
                    <a:pt x="441" y="7"/>
                  </a:moveTo>
                  <a:cubicBezTo>
                    <a:pt x="441" y="7"/>
                    <a:pt x="443" y="7"/>
                    <a:pt x="445" y="7"/>
                  </a:cubicBezTo>
                  <a:cubicBezTo>
                    <a:pt x="444" y="7"/>
                    <a:pt x="445" y="7"/>
                    <a:pt x="444" y="7"/>
                  </a:cubicBezTo>
                  <a:cubicBezTo>
                    <a:pt x="444" y="7"/>
                    <a:pt x="439" y="7"/>
                    <a:pt x="441" y="7"/>
                  </a:cubicBezTo>
                  <a:close/>
                  <a:moveTo>
                    <a:pt x="436" y="6"/>
                  </a:moveTo>
                  <a:cubicBezTo>
                    <a:pt x="433" y="6"/>
                    <a:pt x="434" y="5"/>
                    <a:pt x="431" y="6"/>
                  </a:cubicBezTo>
                  <a:cubicBezTo>
                    <a:pt x="431" y="6"/>
                    <a:pt x="433" y="6"/>
                    <a:pt x="432" y="7"/>
                  </a:cubicBezTo>
                  <a:cubicBezTo>
                    <a:pt x="434" y="7"/>
                    <a:pt x="436" y="8"/>
                    <a:pt x="437" y="7"/>
                  </a:cubicBezTo>
                  <a:cubicBezTo>
                    <a:pt x="432" y="7"/>
                    <a:pt x="433" y="6"/>
                    <a:pt x="436" y="6"/>
                  </a:cubicBezTo>
                  <a:close/>
                  <a:moveTo>
                    <a:pt x="424" y="8"/>
                  </a:moveTo>
                  <a:cubicBezTo>
                    <a:pt x="420" y="7"/>
                    <a:pt x="426" y="6"/>
                    <a:pt x="421" y="7"/>
                  </a:cubicBezTo>
                  <a:cubicBezTo>
                    <a:pt x="423" y="7"/>
                    <a:pt x="420" y="8"/>
                    <a:pt x="424" y="8"/>
                  </a:cubicBezTo>
                  <a:close/>
                  <a:moveTo>
                    <a:pt x="415" y="4"/>
                  </a:moveTo>
                  <a:cubicBezTo>
                    <a:pt x="415" y="4"/>
                    <a:pt x="414" y="4"/>
                    <a:pt x="413" y="4"/>
                  </a:cubicBezTo>
                  <a:cubicBezTo>
                    <a:pt x="415" y="4"/>
                    <a:pt x="417" y="5"/>
                    <a:pt x="420" y="5"/>
                  </a:cubicBezTo>
                  <a:cubicBezTo>
                    <a:pt x="420" y="4"/>
                    <a:pt x="417" y="4"/>
                    <a:pt x="415" y="4"/>
                  </a:cubicBezTo>
                  <a:close/>
                  <a:moveTo>
                    <a:pt x="417" y="5"/>
                  </a:moveTo>
                  <a:cubicBezTo>
                    <a:pt x="417" y="6"/>
                    <a:pt x="414" y="6"/>
                    <a:pt x="412" y="5"/>
                  </a:cubicBezTo>
                  <a:cubicBezTo>
                    <a:pt x="412" y="6"/>
                    <a:pt x="415" y="6"/>
                    <a:pt x="416" y="7"/>
                  </a:cubicBezTo>
                  <a:cubicBezTo>
                    <a:pt x="416" y="7"/>
                    <a:pt x="417" y="7"/>
                    <a:pt x="418" y="7"/>
                  </a:cubicBezTo>
                  <a:cubicBezTo>
                    <a:pt x="413" y="6"/>
                    <a:pt x="418" y="6"/>
                    <a:pt x="419" y="6"/>
                  </a:cubicBezTo>
                  <a:cubicBezTo>
                    <a:pt x="419" y="6"/>
                    <a:pt x="419" y="5"/>
                    <a:pt x="417" y="5"/>
                  </a:cubicBezTo>
                  <a:close/>
                  <a:moveTo>
                    <a:pt x="412" y="4"/>
                  </a:moveTo>
                  <a:cubicBezTo>
                    <a:pt x="409" y="4"/>
                    <a:pt x="409" y="5"/>
                    <a:pt x="410" y="5"/>
                  </a:cubicBezTo>
                  <a:cubicBezTo>
                    <a:pt x="409" y="4"/>
                    <a:pt x="414" y="5"/>
                    <a:pt x="413" y="5"/>
                  </a:cubicBezTo>
                  <a:cubicBezTo>
                    <a:pt x="410" y="4"/>
                    <a:pt x="413" y="4"/>
                    <a:pt x="412" y="4"/>
                  </a:cubicBezTo>
                  <a:close/>
                  <a:moveTo>
                    <a:pt x="409" y="5"/>
                  </a:moveTo>
                  <a:cubicBezTo>
                    <a:pt x="405" y="5"/>
                    <a:pt x="405" y="5"/>
                    <a:pt x="405" y="5"/>
                  </a:cubicBezTo>
                  <a:cubicBezTo>
                    <a:pt x="404" y="6"/>
                    <a:pt x="408" y="6"/>
                    <a:pt x="407" y="7"/>
                  </a:cubicBezTo>
                  <a:cubicBezTo>
                    <a:pt x="409" y="7"/>
                    <a:pt x="409" y="7"/>
                    <a:pt x="412" y="8"/>
                  </a:cubicBezTo>
                  <a:cubicBezTo>
                    <a:pt x="411" y="7"/>
                    <a:pt x="404" y="6"/>
                    <a:pt x="409" y="5"/>
                  </a:cubicBezTo>
                  <a:close/>
                  <a:moveTo>
                    <a:pt x="391" y="7"/>
                  </a:moveTo>
                  <a:cubicBezTo>
                    <a:pt x="393" y="7"/>
                    <a:pt x="395" y="7"/>
                    <a:pt x="397" y="7"/>
                  </a:cubicBezTo>
                  <a:cubicBezTo>
                    <a:pt x="397" y="7"/>
                    <a:pt x="397" y="7"/>
                    <a:pt x="397" y="7"/>
                  </a:cubicBezTo>
                  <a:cubicBezTo>
                    <a:pt x="395" y="7"/>
                    <a:pt x="393" y="7"/>
                    <a:pt x="391" y="7"/>
                  </a:cubicBezTo>
                  <a:close/>
                  <a:moveTo>
                    <a:pt x="376" y="46"/>
                  </a:moveTo>
                  <a:cubicBezTo>
                    <a:pt x="376" y="47"/>
                    <a:pt x="379" y="47"/>
                    <a:pt x="380" y="47"/>
                  </a:cubicBezTo>
                  <a:cubicBezTo>
                    <a:pt x="378" y="47"/>
                    <a:pt x="378" y="46"/>
                    <a:pt x="376" y="46"/>
                  </a:cubicBezTo>
                  <a:close/>
                  <a:moveTo>
                    <a:pt x="354" y="47"/>
                  </a:moveTo>
                  <a:cubicBezTo>
                    <a:pt x="353" y="48"/>
                    <a:pt x="359" y="47"/>
                    <a:pt x="359" y="47"/>
                  </a:cubicBezTo>
                  <a:cubicBezTo>
                    <a:pt x="357" y="47"/>
                    <a:pt x="357" y="46"/>
                    <a:pt x="354" y="47"/>
                  </a:cubicBezTo>
                  <a:close/>
                  <a:moveTo>
                    <a:pt x="323" y="15"/>
                  </a:moveTo>
                  <a:cubicBezTo>
                    <a:pt x="323" y="16"/>
                    <a:pt x="322" y="16"/>
                    <a:pt x="324" y="16"/>
                  </a:cubicBezTo>
                  <a:cubicBezTo>
                    <a:pt x="326" y="16"/>
                    <a:pt x="326" y="15"/>
                    <a:pt x="323" y="15"/>
                  </a:cubicBezTo>
                  <a:close/>
                  <a:moveTo>
                    <a:pt x="325" y="47"/>
                  </a:moveTo>
                  <a:cubicBezTo>
                    <a:pt x="324" y="48"/>
                    <a:pt x="328" y="47"/>
                    <a:pt x="329" y="46"/>
                  </a:cubicBezTo>
                  <a:cubicBezTo>
                    <a:pt x="327" y="47"/>
                    <a:pt x="327" y="46"/>
                    <a:pt x="325" y="47"/>
                  </a:cubicBezTo>
                  <a:close/>
                  <a:moveTo>
                    <a:pt x="321" y="51"/>
                  </a:moveTo>
                  <a:cubicBezTo>
                    <a:pt x="324" y="50"/>
                    <a:pt x="323" y="50"/>
                    <a:pt x="321" y="51"/>
                  </a:cubicBezTo>
                  <a:cubicBezTo>
                    <a:pt x="323" y="51"/>
                    <a:pt x="325" y="50"/>
                    <a:pt x="327" y="50"/>
                  </a:cubicBezTo>
                  <a:cubicBezTo>
                    <a:pt x="328" y="50"/>
                    <a:pt x="328" y="49"/>
                    <a:pt x="328" y="49"/>
                  </a:cubicBezTo>
                  <a:cubicBezTo>
                    <a:pt x="325" y="50"/>
                    <a:pt x="321" y="49"/>
                    <a:pt x="321" y="51"/>
                  </a:cubicBezTo>
                  <a:close/>
                  <a:moveTo>
                    <a:pt x="316" y="18"/>
                  </a:moveTo>
                  <a:cubicBezTo>
                    <a:pt x="319" y="17"/>
                    <a:pt x="317" y="18"/>
                    <a:pt x="320" y="18"/>
                  </a:cubicBezTo>
                  <a:cubicBezTo>
                    <a:pt x="319" y="17"/>
                    <a:pt x="321" y="17"/>
                    <a:pt x="321" y="16"/>
                  </a:cubicBezTo>
                  <a:cubicBezTo>
                    <a:pt x="318" y="17"/>
                    <a:pt x="319" y="17"/>
                    <a:pt x="317" y="17"/>
                  </a:cubicBezTo>
                  <a:cubicBezTo>
                    <a:pt x="317" y="17"/>
                    <a:pt x="317" y="17"/>
                    <a:pt x="316" y="18"/>
                  </a:cubicBezTo>
                  <a:close/>
                  <a:moveTo>
                    <a:pt x="311" y="35"/>
                  </a:moveTo>
                  <a:cubicBezTo>
                    <a:pt x="312" y="34"/>
                    <a:pt x="316" y="34"/>
                    <a:pt x="315" y="34"/>
                  </a:cubicBezTo>
                  <a:cubicBezTo>
                    <a:pt x="314" y="34"/>
                    <a:pt x="308" y="35"/>
                    <a:pt x="311" y="35"/>
                  </a:cubicBezTo>
                  <a:close/>
                  <a:moveTo>
                    <a:pt x="314" y="49"/>
                  </a:moveTo>
                  <a:cubicBezTo>
                    <a:pt x="314" y="50"/>
                    <a:pt x="318" y="49"/>
                    <a:pt x="318" y="49"/>
                  </a:cubicBezTo>
                  <a:lnTo>
                    <a:pt x="314" y="49"/>
                  </a:lnTo>
                  <a:close/>
                  <a:moveTo>
                    <a:pt x="308" y="47"/>
                  </a:moveTo>
                  <a:cubicBezTo>
                    <a:pt x="308" y="48"/>
                    <a:pt x="314" y="46"/>
                    <a:pt x="315" y="46"/>
                  </a:cubicBezTo>
                  <a:cubicBezTo>
                    <a:pt x="315" y="46"/>
                    <a:pt x="315" y="45"/>
                    <a:pt x="316" y="45"/>
                  </a:cubicBezTo>
                  <a:cubicBezTo>
                    <a:pt x="313" y="46"/>
                    <a:pt x="309" y="47"/>
                    <a:pt x="308" y="47"/>
                  </a:cubicBezTo>
                  <a:close/>
                  <a:moveTo>
                    <a:pt x="302" y="21"/>
                  </a:moveTo>
                  <a:cubicBezTo>
                    <a:pt x="305" y="21"/>
                    <a:pt x="305" y="20"/>
                    <a:pt x="306" y="20"/>
                  </a:cubicBezTo>
                  <a:cubicBezTo>
                    <a:pt x="306" y="19"/>
                    <a:pt x="307" y="19"/>
                    <a:pt x="307" y="19"/>
                  </a:cubicBezTo>
                  <a:cubicBezTo>
                    <a:pt x="304" y="20"/>
                    <a:pt x="303" y="20"/>
                    <a:pt x="302" y="21"/>
                  </a:cubicBezTo>
                  <a:close/>
                  <a:moveTo>
                    <a:pt x="314" y="52"/>
                  </a:moveTo>
                  <a:cubicBezTo>
                    <a:pt x="313" y="52"/>
                    <a:pt x="311" y="53"/>
                    <a:pt x="311" y="53"/>
                  </a:cubicBezTo>
                  <a:cubicBezTo>
                    <a:pt x="314" y="52"/>
                    <a:pt x="313" y="53"/>
                    <a:pt x="315" y="52"/>
                  </a:cubicBezTo>
                  <a:cubicBezTo>
                    <a:pt x="315" y="52"/>
                    <a:pt x="315" y="52"/>
                    <a:pt x="314" y="52"/>
                  </a:cubicBezTo>
                  <a:close/>
                  <a:moveTo>
                    <a:pt x="309" y="42"/>
                  </a:moveTo>
                  <a:cubicBezTo>
                    <a:pt x="307" y="43"/>
                    <a:pt x="305" y="43"/>
                    <a:pt x="304" y="44"/>
                  </a:cubicBezTo>
                  <a:cubicBezTo>
                    <a:pt x="306" y="44"/>
                    <a:pt x="309" y="43"/>
                    <a:pt x="310" y="42"/>
                  </a:cubicBezTo>
                  <a:cubicBezTo>
                    <a:pt x="310" y="42"/>
                    <a:pt x="310" y="41"/>
                    <a:pt x="309" y="41"/>
                  </a:cubicBezTo>
                  <a:lnTo>
                    <a:pt x="309" y="42"/>
                  </a:lnTo>
                  <a:close/>
                  <a:moveTo>
                    <a:pt x="306" y="49"/>
                  </a:moveTo>
                  <a:cubicBezTo>
                    <a:pt x="308" y="49"/>
                    <a:pt x="309" y="49"/>
                    <a:pt x="310" y="49"/>
                  </a:cubicBezTo>
                  <a:cubicBezTo>
                    <a:pt x="310" y="48"/>
                    <a:pt x="310" y="48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08" y="49"/>
                    <a:pt x="307" y="48"/>
                    <a:pt x="306" y="49"/>
                  </a:cubicBezTo>
                  <a:close/>
                  <a:moveTo>
                    <a:pt x="306" y="51"/>
                  </a:moveTo>
                  <a:cubicBezTo>
                    <a:pt x="307" y="51"/>
                    <a:pt x="308" y="50"/>
                    <a:pt x="309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10" y="50"/>
                    <a:pt x="310" y="50"/>
                    <a:pt x="310" y="50"/>
                  </a:cubicBezTo>
                  <a:cubicBezTo>
                    <a:pt x="307" y="50"/>
                    <a:pt x="304" y="51"/>
                    <a:pt x="306" y="51"/>
                  </a:cubicBezTo>
                  <a:close/>
                  <a:moveTo>
                    <a:pt x="307" y="53"/>
                  </a:moveTo>
                  <a:cubicBezTo>
                    <a:pt x="309" y="53"/>
                    <a:pt x="306" y="54"/>
                    <a:pt x="306" y="54"/>
                  </a:cubicBezTo>
                  <a:cubicBezTo>
                    <a:pt x="309" y="54"/>
                    <a:pt x="310" y="53"/>
                    <a:pt x="311" y="52"/>
                  </a:cubicBezTo>
                  <a:cubicBezTo>
                    <a:pt x="310" y="52"/>
                    <a:pt x="308" y="53"/>
                    <a:pt x="307" y="53"/>
                  </a:cubicBezTo>
                  <a:close/>
                  <a:moveTo>
                    <a:pt x="308" y="54"/>
                  </a:moveTo>
                  <a:cubicBezTo>
                    <a:pt x="305" y="55"/>
                    <a:pt x="306" y="55"/>
                    <a:pt x="305" y="56"/>
                  </a:cubicBezTo>
                  <a:cubicBezTo>
                    <a:pt x="308" y="55"/>
                    <a:pt x="309" y="56"/>
                    <a:pt x="310" y="55"/>
                  </a:cubicBezTo>
                  <a:cubicBezTo>
                    <a:pt x="308" y="55"/>
                    <a:pt x="308" y="55"/>
                    <a:pt x="308" y="54"/>
                  </a:cubicBezTo>
                  <a:close/>
                  <a:moveTo>
                    <a:pt x="302" y="38"/>
                  </a:moveTo>
                  <a:cubicBezTo>
                    <a:pt x="300" y="39"/>
                    <a:pt x="300" y="39"/>
                    <a:pt x="300" y="40"/>
                  </a:cubicBezTo>
                  <a:cubicBezTo>
                    <a:pt x="303" y="39"/>
                    <a:pt x="303" y="39"/>
                    <a:pt x="302" y="38"/>
                  </a:cubicBezTo>
                  <a:close/>
                  <a:moveTo>
                    <a:pt x="301" y="46"/>
                  </a:moveTo>
                  <a:cubicBezTo>
                    <a:pt x="300" y="47"/>
                    <a:pt x="300" y="47"/>
                    <a:pt x="299" y="47"/>
                  </a:cubicBezTo>
                  <a:cubicBezTo>
                    <a:pt x="299" y="47"/>
                    <a:pt x="297" y="48"/>
                    <a:pt x="299" y="48"/>
                  </a:cubicBezTo>
                  <a:cubicBezTo>
                    <a:pt x="300" y="47"/>
                    <a:pt x="305" y="45"/>
                    <a:pt x="302" y="46"/>
                  </a:cubicBezTo>
                  <a:cubicBezTo>
                    <a:pt x="302" y="46"/>
                    <a:pt x="301" y="46"/>
                    <a:pt x="301" y="46"/>
                  </a:cubicBezTo>
                  <a:close/>
                  <a:moveTo>
                    <a:pt x="300" y="51"/>
                  </a:moveTo>
                  <a:cubicBezTo>
                    <a:pt x="300" y="51"/>
                    <a:pt x="303" y="50"/>
                    <a:pt x="303" y="50"/>
                  </a:cubicBezTo>
                  <a:cubicBezTo>
                    <a:pt x="301" y="50"/>
                    <a:pt x="297" y="52"/>
                    <a:pt x="300" y="51"/>
                  </a:cubicBezTo>
                  <a:close/>
                  <a:moveTo>
                    <a:pt x="296" y="41"/>
                  </a:moveTo>
                  <a:cubicBezTo>
                    <a:pt x="296" y="40"/>
                    <a:pt x="297" y="40"/>
                    <a:pt x="297" y="40"/>
                  </a:cubicBezTo>
                  <a:cubicBezTo>
                    <a:pt x="294" y="40"/>
                    <a:pt x="293" y="42"/>
                    <a:pt x="296" y="41"/>
                  </a:cubicBezTo>
                  <a:close/>
                  <a:moveTo>
                    <a:pt x="295" y="49"/>
                  </a:moveTo>
                  <a:cubicBezTo>
                    <a:pt x="293" y="50"/>
                    <a:pt x="294" y="51"/>
                    <a:pt x="297" y="51"/>
                  </a:cubicBezTo>
                  <a:cubicBezTo>
                    <a:pt x="298" y="50"/>
                    <a:pt x="294" y="50"/>
                    <a:pt x="297" y="49"/>
                  </a:cubicBezTo>
                  <a:cubicBezTo>
                    <a:pt x="296" y="49"/>
                    <a:pt x="296" y="49"/>
                    <a:pt x="295" y="49"/>
                  </a:cubicBezTo>
                  <a:close/>
                  <a:moveTo>
                    <a:pt x="296" y="54"/>
                  </a:moveTo>
                  <a:cubicBezTo>
                    <a:pt x="296" y="55"/>
                    <a:pt x="294" y="55"/>
                    <a:pt x="294" y="55"/>
                  </a:cubicBezTo>
                  <a:cubicBezTo>
                    <a:pt x="294" y="56"/>
                    <a:pt x="294" y="56"/>
                    <a:pt x="295" y="57"/>
                  </a:cubicBezTo>
                  <a:cubicBezTo>
                    <a:pt x="293" y="57"/>
                    <a:pt x="293" y="57"/>
                    <a:pt x="293" y="57"/>
                  </a:cubicBezTo>
                  <a:cubicBezTo>
                    <a:pt x="293" y="58"/>
                    <a:pt x="293" y="58"/>
                    <a:pt x="292" y="58"/>
                  </a:cubicBezTo>
                  <a:cubicBezTo>
                    <a:pt x="294" y="58"/>
                    <a:pt x="294" y="58"/>
                    <a:pt x="295" y="58"/>
                  </a:cubicBezTo>
                  <a:cubicBezTo>
                    <a:pt x="293" y="58"/>
                    <a:pt x="293" y="57"/>
                    <a:pt x="297" y="57"/>
                  </a:cubicBezTo>
                  <a:cubicBezTo>
                    <a:pt x="297" y="56"/>
                    <a:pt x="295" y="56"/>
                    <a:pt x="295" y="56"/>
                  </a:cubicBezTo>
                  <a:cubicBezTo>
                    <a:pt x="295" y="55"/>
                    <a:pt x="299" y="54"/>
                    <a:pt x="298" y="54"/>
                  </a:cubicBezTo>
                  <a:cubicBezTo>
                    <a:pt x="297" y="55"/>
                    <a:pt x="297" y="54"/>
                    <a:pt x="296" y="54"/>
                  </a:cubicBezTo>
                  <a:close/>
                  <a:moveTo>
                    <a:pt x="286" y="51"/>
                  </a:moveTo>
                  <a:cubicBezTo>
                    <a:pt x="286" y="52"/>
                    <a:pt x="282" y="52"/>
                    <a:pt x="282" y="53"/>
                  </a:cubicBezTo>
                  <a:cubicBezTo>
                    <a:pt x="285" y="52"/>
                    <a:pt x="292" y="51"/>
                    <a:pt x="293" y="49"/>
                  </a:cubicBezTo>
                  <a:cubicBezTo>
                    <a:pt x="289" y="50"/>
                    <a:pt x="289" y="51"/>
                    <a:pt x="286" y="51"/>
                  </a:cubicBezTo>
                  <a:close/>
                  <a:moveTo>
                    <a:pt x="287" y="58"/>
                  </a:moveTo>
                  <a:cubicBezTo>
                    <a:pt x="291" y="56"/>
                    <a:pt x="292" y="55"/>
                    <a:pt x="293" y="54"/>
                  </a:cubicBezTo>
                  <a:cubicBezTo>
                    <a:pt x="288" y="56"/>
                    <a:pt x="290" y="56"/>
                    <a:pt x="287" y="58"/>
                  </a:cubicBezTo>
                  <a:close/>
                  <a:moveTo>
                    <a:pt x="286" y="51"/>
                  </a:moveTo>
                  <a:cubicBezTo>
                    <a:pt x="288" y="50"/>
                    <a:pt x="291" y="49"/>
                    <a:pt x="291" y="48"/>
                  </a:cubicBezTo>
                  <a:cubicBezTo>
                    <a:pt x="289" y="49"/>
                    <a:pt x="285" y="51"/>
                    <a:pt x="286" y="51"/>
                  </a:cubicBezTo>
                  <a:close/>
                  <a:moveTo>
                    <a:pt x="288" y="60"/>
                  </a:moveTo>
                  <a:cubicBezTo>
                    <a:pt x="289" y="60"/>
                    <a:pt x="294" y="59"/>
                    <a:pt x="294" y="59"/>
                  </a:cubicBezTo>
                  <a:cubicBezTo>
                    <a:pt x="293" y="59"/>
                    <a:pt x="289" y="59"/>
                    <a:pt x="288" y="60"/>
                  </a:cubicBezTo>
                  <a:close/>
                  <a:moveTo>
                    <a:pt x="283" y="27"/>
                  </a:moveTo>
                  <a:cubicBezTo>
                    <a:pt x="276" y="29"/>
                    <a:pt x="276" y="29"/>
                    <a:pt x="276" y="29"/>
                  </a:cubicBezTo>
                  <a:cubicBezTo>
                    <a:pt x="277" y="30"/>
                    <a:pt x="274" y="30"/>
                    <a:pt x="274" y="31"/>
                  </a:cubicBezTo>
                  <a:cubicBezTo>
                    <a:pt x="278" y="29"/>
                    <a:pt x="276" y="29"/>
                    <a:pt x="281" y="28"/>
                  </a:cubicBezTo>
                  <a:cubicBezTo>
                    <a:pt x="281" y="28"/>
                    <a:pt x="279" y="29"/>
                    <a:pt x="280" y="29"/>
                  </a:cubicBezTo>
                  <a:cubicBezTo>
                    <a:pt x="282" y="28"/>
                    <a:pt x="282" y="29"/>
                    <a:pt x="284" y="28"/>
                  </a:cubicBezTo>
                  <a:cubicBezTo>
                    <a:pt x="285" y="27"/>
                    <a:pt x="281" y="28"/>
                    <a:pt x="283" y="27"/>
                  </a:cubicBezTo>
                  <a:close/>
                  <a:moveTo>
                    <a:pt x="291" y="52"/>
                  </a:moveTo>
                  <a:cubicBezTo>
                    <a:pt x="291" y="51"/>
                    <a:pt x="289" y="52"/>
                    <a:pt x="291" y="51"/>
                  </a:cubicBezTo>
                  <a:cubicBezTo>
                    <a:pt x="285" y="53"/>
                    <a:pt x="289" y="53"/>
                    <a:pt x="291" y="52"/>
                  </a:cubicBezTo>
                  <a:close/>
                  <a:moveTo>
                    <a:pt x="282" y="46"/>
                  </a:moveTo>
                  <a:cubicBezTo>
                    <a:pt x="282" y="46"/>
                    <a:pt x="281" y="46"/>
                    <a:pt x="281" y="47"/>
                  </a:cubicBezTo>
                  <a:cubicBezTo>
                    <a:pt x="283" y="46"/>
                    <a:pt x="285" y="46"/>
                    <a:pt x="286" y="45"/>
                  </a:cubicBezTo>
                  <a:cubicBezTo>
                    <a:pt x="284" y="45"/>
                    <a:pt x="284" y="45"/>
                    <a:pt x="282" y="46"/>
                  </a:cubicBezTo>
                  <a:close/>
                  <a:moveTo>
                    <a:pt x="275" y="46"/>
                  </a:moveTo>
                  <a:cubicBezTo>
                    <a:pt x="277" y="46"/>
                    <a:pt x="280" y="44"/>
                    <a:pt x="281" y="44"/>
                  </a:cubicBezTo>
                  <a:cubicBezTo>
                    <a:pt x="282" y="44"/>
                    <a:pt x="286" y="42"/>
                    <a:pt x="284" y="42"/>
                  </a:cubicBezTo>
                  <a:cubicBezTo>
                    <a:pt x="283" y="43"/>
                    <a:pt x="276" y="45"/>
                    <a:pt x="275" y="46"/>
                  </a:cubicBezTo>
                  <a:close/>
                  <a:moveTo>
                    <a:pt x="284" y="57"/>
                  </a:moveTo>
                  <a:cubicBezTo>
                    <a:pt x="285" y="56"/>
                    <a:pt x="283" y="55"/>
                    <a:pt x="287" y="54"/>
                  </a:cubicBezTo>
                  <a:cubicBezTo>
                    <a:pt x="288" y="53"/>
                    <a:pt x="286" y="54"/>
                    <a:pt x="285" y="54"/>
                  </a:cubicBezTo>
                  <a:cubicBezTo>
                    <a:pt x="284" y="55"/>
                    <a:pt x="285" y="55"/>
                    <a:pt x="283" y="56"/>
                  </a:cubicBezTo>
                  <a:cubicBezTo>
                    <a:pt x="282" y="56"/>
                    <a:pt x="285" y="56"/>
                    <a:pt x="281" y="57"/>
                  </a:cubicBezTo>
                  <a:cubicBezTo>
                    <a:pt x="281" y="58"/>
                    <a:pt x="283" y="57"/>
                    <a:pt x="284" y="57"/>
                  </a:cubicBezTo>
                  <a:cubicBezTo>
                    <a:pt x="283" y="57"/>
                    <a:pt x="283" y="57"/>
                    <a:pt x="284" y="57"/>
                  </a:cubicBezTo>
                  <a:close/>
                  <a:moveTo>
                    <a:pt x="279" y="43"/>
                  </a:moveTo>
                  <a:cubicBezTo>
                    <a:pt x="279" y="43"/>
                    <a:pt x="279" y="43"/>
                    <a:pt x="280" y="43"/>
                  </a:cubicBezTo>
                  <a:cubicBezTo>
                    <a:pt x="280" y="43"/>
                    <a:pt x="283" y="42"/>
                    <a:pt x="283" y="42"/>
                  </a:cubicBezTo>
                  <a:cubicBezTo>
                    <a:pt x="281" y="42"/>
                    <a:pt x="281" y="42"/>
                    <a:pt x="279" y="43"/>
                  </a:cubicBezTo>
                  <a:close/>
                  <a:moveTo>
                    <a:pt x="273" y="49"/>
                  </a:moveTo>
                  <a:cubicBezTo>
                    <a:pt x="277" y="47"/>
                    <a:pt x="276" y="49"/>
                    <a:pt x="277" y="48"/>
                  </a:cubicBezTo>
                  <a:cubicBezTo>
                    <a:pt x="278" y="48"/>
                    <a:pt x="278" y="48"/>
                    <a:pt x="278" y="47"/>
                  </a:cubicBezTo>
                  <a:cubicBezTo>
                    <a:pt x="276" y="48"/>
                    <a:pt x="274" y="48"/>
                    <a:pt x="273" y="49"/>
                  </a:cubicBezTo>
                  <a:close/>
                  <a:moveTo>
                    <a:pt x="274" y="62"/>
                  </a:moveTo>
                  <a:cubicBezTo>
                    <a:pt x="273" y="62"/>
                    <a:pt x="272" y="63"/>
                    <a:pt x="272" y="63"/>
                  </a:cubicBezTo>
                  <a:cubicBezTo>
                    <a:pt x="273" y="62"/>
                    <a:pt x="274" y="63"/>
                    <a:pt x="275" y="62"/>
                  </a:cubicBezTo>
                  <a:cubicBezTo>
                    <a:pt x="274" y="62"/>
                    <a:pt x="281" y="60"/>
                    <a:pt x="282" y="59"/>
                  </a:cubicBezTo>
                  <a:cubicBezTo>
                    <a:pt x="281" y="60"/>
                    <a:pt x="280" y="60"/>
                    <a:pt x="280" y="60"/>
                  </a:cubicBezTo>
                  <a:cubicBezTo>
                    <a:pt x="279" y="60"/>
                    <a:pt x="280" y="59"/>
                    <a:pt x="278" y="59"/>
                  </a:cubicBezTo>
                  <a:cubicBezTo>
                    <a:pt x="279" y="60"/>
                    <a:pt x="277" y="60"/>
                    <a:pt x="275" y="61"/>
                  </a:cubicBezTo>
                  <a:cubicBezTo>
                    <a:pt x="276" y="61"/>
                    <a:pt x="275" y="61"/>
                    <a:pt x="274" y="62"/>
                  </a:cubicBezTo>
                  <a:close/>
                  <a:moveTo>
                    <a:pt x="270" y="48"/>
                  </a:moveTo>
                  <a:cubicBezTo>
                    <a:pt x="270" y="49"/>
                    <a:pt x="273" y="48"/>
                    <a:pt x="276" y="47"/>
                  </a:cubicBezTo>
                  <a:cubicBezTo>
                    <a:pt x="273" y="47"/>
                    <a:pt x="273" y="46"/>
                    <a:pt x="271" y="47"/>
                  </a:cubicBezTo>
                  <a:cubicBezTo>
                    <a:pt x="272" y="47"/>
                    <a:pt x="274" y="47"/>
                    <a:pt x="270" y="48"/>
                  </a:cubicBezTo>
                  <a:close/>
                  <a:moveTo>
                    <a:pt x="276" y="60"/>
                  </a:moveTo>
                  <a:cubicBezTo>
                    <a:pt x="276" y="60"/>
                    <a:pt x="277" y="59"/>
                    <a:pt x="276" y="59"/>
                  </a:cubicBezTo>
                  <a:cubicBezTo>
                    <a:pt x="270" y="61"/>
                    <a:pt x="269" y="62"/>
                    <a:pt x="276" y="60"/>
                  </a:cubicBezTo>
                  <a:close/>
                  <a:moveTo>
                    <a:pt x="264" y="34"/>
                  </a:moveTo>
                  <a:cubicBezTo>
                    <a:pt x="262" y="34"/>
                    <a:pt x="261" y="35"/>
                    <a:pt x="261" y="35"/>
                  </a:cubicBezTo>
                  <a:cubicBezTo>
                    <a:pt x="263" y="35"/>
                    <a:pt x="265" y="34"/>
                    <a:pt x="265" y="34"/>
                  </a:cubicBezTo>
                  <a:cubicBezTo>
                    <a:pt x="264" y="34"/>
                    <a:pt x="264" y="34"/>
                    <a:pt x="264" y="34"/>
                  </a:cubicBezTo>
                  <a:close/>
                  <a:moveTo>
                    <a:pt x="248" y="40"/>
                  </a:moveTo>
                  <a:cubicBezTo>
                    <a:pt x="250" y="40"/>
                    <a:pt x="247" y="41"/>
                    <a:pt x="248" y="41"/>
                  </a:cubicBezTo>
                  <a:cubicBezTo>
                    <a:pt x="251" y="40"/>
                    <a:pt x="250" y="40"/>
                    <a:pt x="252" y="39"/>
                  </a:cubicBezTo>
                  <a:cubicBezTo>
                    <a:pt x="252" y="39"/>
                    <a:pt x="252" y="40"/>
                    <a:pt x="253" y="39"/>
                  </a:cubicBezTo>
                  <a:cubicBezTo>
                    <a:pt x="254" y="39"/>
                    <a:pt x="253" y="39"/>
                    <a:pt x="254" y="38"/>
                  </a:cubicBezTo>
                  <a:cubicBezTo>
                    <a:pt x="257" y="37"/>
                    <a:pt x="256" y="38"/>
                    <a:pt x="259" y="36"/>
                  </a:cubicBezTo>
                  <a:cubicBezTo>
                    <a:pt x="260" y="36"/>
                    <a:pt x="260" y="36"/>
                    <a:pt x="260" y="35"/>
                  </a:cubicBezTo>
                  <a:cubicBezTo>
                    <a:pt x="258" y="36"/>
                    <a:pt x="258" y="36"/>
                    <a:pt x="256" y="36"/>
                  </a:cubicBezTo>
                  <a:cubicBezTo>
                    <a:pt x="258" y="36"/>
                    <a:pt x="253" y="38"/>
                    <a:pt x="254" y="37"/>
                  </a:cubicBezTo>
                  <a:cubicBezTo>
                    <a:pt x="251" y="38"/>
                    <a:pt x="252" y="39"/>
                    <a:pt x="250" y="40"/>
                  </a:cubicBezTo>
                  <a:cubicBezTo>
                    <a:pt x="250" y="39"/>
                    <a:pt x="251" y="39"/>
                    <a:pt x="250" y="39"/>
                  </a:cubicBezTo>
                  <a:cubicBezTo>
                    <a:pt x="245" y="41"/>
                    <a:pt x="242" y="42"/>
                    <a:pt x="238" y="44"/>
                  </a:cubicBezTo>
                  <a:cubicBezTo>
                    <a:pt x="237" y="45"/>
                    <a:pt x="241" y="44"/>
                    <a:pt x="239" y="45"/>
                  </a:cubicBezTo>
                  <a:cubicBezTo>
                    <a:pt x="235" y="46"/>
                    <a:pt x="238" y="43"/>
                    <a:pt x="235" y="45"/>
                  </a:cubicBezTo>
                  <a:cubicBezTo>
                    <a:pt x="236" y="45"/>
                    <a:pt x="236" y="46"/>
                    <a:pt x="238" y="45"/>
                  </a:cubicBezTo>
                  <a:cubicBezTo>
                    <a:pt x="239" y="44"/>
                    <a:pt x="241" y="44"/>
                    <a:pt x="242" y="44"/>
                  </a:cubicBezTo>
                  <a:cubicBezTo>
                    <a:pt x="243" y="43"/>
                    <a:pt x="241" y="44"/>
                    <a:pt x="242" y="43"/>
                  </a:cubicBezTo>
                  <a:cubicBezTo>
                    <a:pt x="245" y="42"/>
                    <a:pt x="246" y="41"/>
                    <a:pt x="248" y="40"/>
                  </a:cubicBezTo>
                  <a:close/>
                  <a:moveTo>
                    <a:pt x="253" y="56"/>
                  </a:moveTo>
                  <a:cubicBezTo>
                    <a:pt x="253" y="57"/>
                    <a:pt x="253" y="57"/>
                    <a:pt x="254" y="57"/>
                  </a:cubicBezTo>
                  <a:cubicBezTo>
                    <a:pt x="257" y="55"/>
                    <a:pt x="256" y="56"/>
                    <a:pt x="258" y="55"/>
                  </a:cubicBezTo>
                  <a:cubicBezTo>
                    <a:pt x="258" y="55"/>
                    <a:pt x="263" y="53"/>
                    <a:pt x="264" y="52"/>
                  </a:cubicBezTo>
                  <a:cubicBezTo>
                    <a:pt x="260" y="53"/>
                    <a:pt x="255" y="56"/>
                    <a:pt x="253" y="56"/>
                  </a:cubicBezTo>
                  <a:close/>
                  <a:moveTo>
                    <a:pt x="264" y="64"/>
                  </a:moveTo>
                  <a:cubicBezTo>
                    <a:pt x="267" y="64"/>
                    <a:pt x="264" y="65"/>
                    <a:pt x="263" y="65"/>
                  </a:cubicBezTo>
                  <a:cubicBezTo>
                    <a:pt x="263" y="66"/>
                    <a:pt x="263" y="66"/>
                    <a:pt x="264" y="66"/>
                  </a:cubicBezTo>
                  <a:cubicBezTo>
                    <a:pt x="264" y="65"/>
                    <a:pt x="265" y="66"/>
                    <a:pt x="267" y="65"/>
                  </a:cubicBezTo>
                  <a:cubicBezTo>
                    <a:pt x="268" y="64"/>
                    <a:pt x="268" y="64"/>
                    <a:pt x="268" y="63"/>
                  </a:cubicBezTo>
                  <a:cubicBezTo>
                    <a:pt x="267" y="64"/>
                    <a:pt x="265" y="63"/>
                    <a:pt x="264" y="64"/>
                  </a:cubicBezTo>
                  <a:close/>
                  <a:moveTo>
                    <a:pt x="261" y="65"/>
                  </a:moveTo>
                  <a:cubicBezTo>
                    <a:pt x="261" y="65"/>
                    <a:pt x="261" y="65"/>
                    <a:pt x="261" y="65"/>
                  </a:cubicBezTo>
                  <a:cubicBezTo>
                    <a:pt x="263" y="65"/>
                    <a:pt x="266" y="63"/>
                    <a:pt x="264" y="63"/>
                  </a:cubicBezTo>
                  <a:cubicBezTo>
                    <a:pt x="264" y="64"/>
                    <a:pt x="263" y="64"/>
                    <a:pt x="261" y="65"/>
                  </a:cubicBezTo>
                  <a:close/>
                  <a:moveTo>
                    <a:pt x="253" y="68"/>
                  </a:moveTo>
                  <a:cubicBezTo>
                    <a:pt x="255" y="68"/>
                    <a:pt x="258" y="67"/>
                    <a:pt x="259" y="67"/>
                  </a:cubicBezTo>
                  <a:cubicBezTo>
                    <a:pt x="258" y="67"/>
                    <a:pt x="261" y="66"/>
                    <a:pt x="260" y="66"/>
                  </a:cubicBezTo>
                  <a:cubicBezTo>
                    <a:pt x="257" y="67"/>
                    <a:pt x="256" y="67"/>
                    <a:pt x="253" y="68"/>
                  </a:cubicBezTo>
                  <a:close/>
                  <a:moveTo>
                    <a:pt x="256" y="64"/>
                  </a:moveTo>
                  <a:cubicBezTo>
                    <a:pt x="258" y="64"/>
                    <a:pt x="255" y="65"/>
                    <a:pt x="257" y="65"/>
                  </a:cubicBezTo>
                  <a:cubicBezTo>
                    <a:pt x="258" y="64"/>
                    <a:pt x="257" y="64"/>
                    <a:pt x="258" y="63"/>
                  </a:cubicBezTo>
                  <a:lnTo>
                    <a:pt x="256" y="64"/>
                  </a:lnTo>
                  <a:close/>
                  <a:moveTo>
                    <a:pt x="249" y="75"/>
                  </a:moveTo>
                  <a:cubicBezTo>
                    <a:pt x="249" y="75"/>
                    <a:pt x="249" y="75"/>
                    <a:pt x="248" y="75"/>
                  </a:cubicBezTo>
                  <a:cubicBezTo>
                    <a:pt x="247" y="75"/>
                    <a:pt x="250" y="73"/>
                    <a:pt x="247" y="74"/>
                  </a:cubicBezTo>
                  <a:cubicBezTo>
                    <a:pt x="250" y="74"/>
                    <a:pt x="243" y="77"/>
                    <a:pt x="246" y="77"/>
                  </a:cubicBezTo>
                  <a:cubicBezTo>
                    <a:pt x="246" y="77"/>
                    <a:pt x="247" y="76"/>
                    <a:pt x="247" y="76"/>
                  </a:cubicBezTo>
                  <a:cubicBezTo>
                    <a:pt x="246" y="77"/>
                    <a:pt x="246" y="77"/>
                    <a:pt x="247" y="77"/>
                  </a:cubicBezTo>
                  <a:cubicBezTo>
                    <a:pt x="249" y="75"/>
                    <a:pt x="255" y="74"/>
                    <a:pt x="257" y="72"/>
                  </a:cubicBezTo>
                  <a:cubicBezTo>
                    <a:pt x="255" y="72"/>
                    <a:pt x="252" y="74"/>
                    <a:pt x="249" y="75"/>
                  </a:cubicBezTo>
                  <a:close/>
                  <a:moveTo>
                    <a:pt x="248" y="62"/>
                  </a:moveTo>
                  <a:cubicBezTo>
                    <a:pt x="250" y="61"/>
                    <a:pt x="251" y="61"/>
                    <a:pt x="251" y="60"/>
                  </a:cubicBezTo>
                  <a:cubicBezTo>
                    <a:pt x="249" y="61"/>
                    <a:pt x="248" y="62"/>
                    <a:pt x="248" y="62"/>
                  </a:cubicBezTo>
                  <a:close/>
                  <a:moveTo>
                    <a:pt x="246" y="67"/>
                  </a:moveTo>
                  <a:cubicBezTo>
                    <a:pt x="243" y="68"/>
                    <a:pt x="245" y="69"/>
                    <a:pt x="248" y="68"/>
                  </a:cubicBezTo>
                  <a:cubicBezTo>
                    <a:pt x="248" y="67"/>
                    <a:pt x="246" y="68"/>
                    <a:pt x="246" y="67"/>
                  </a:cubicBezTo>
                  <a:close/>
                  <a:moveTo>
                    <a:pt x="244" y="65"/>
                  </a:moveTo>
                  <a:cubicBezTo>
                    <a:pt x="243" y="65"/>
                    <a:pt x="245" y="64"/>
                    <a:pt x="245" y="63"/>
                  </a:cubicBezTo>
                  <a:cubicBezTo>
                    <a:pt x="242" y="64"/>
                    <a:pt x="242" y="66"/>
                    <a:pt x="244" y="65"/>
                  </a:cubicBezTo>
                  <a:close/>
                  <a:moveTo>
                    <a:pt x="241" y="72"/>
                  </a:moveTo>
                  <a:cubicBezTo>
                    <a:pt x="241" y="72"/>
                    <a:pt x="241" y="71"/>
                    <a:pt x="240" y="71"/>
                  </a:cubicBezTo>
                  <a:cubicBezTo>
                    <a:pt x="240" y="72"/>
                    <a:pt x="239" y="72"/>
                    <a:pt x="239" y="72"/>
                  </a:cubicBezTo>
                  <a:cubicBezTo>
                    <a:pt x="239" y="72"/>
                    <a:pt x="238" y="73"/>
                    <a:pt x="238" y="73"/>
                  </a:cubicBezTo>
                  <a:cubicBezTo>
                    <a:pt x="242" y="71"/>
                    <a:pt x="237" y="74"/>
                    <a:pt x="239" y="74"/>
                  </a:cubicBezTo>
                  <a:cubicBezTo>
                    <a:pt x="243" y="71"/>
                    <a:pt x="246" y="72"/>
                    <a:pt x="248" y="70"/>
                  </a:cubicBezTo>
                  <a:cubicBezTo>
                    <a:pt x="245" y="70"/>
                    <a:pt x="241" y="73"/>
                    <a:pt x="239" y="73"/>
                  </a:cubicBezTo>
                  <a:cubicBezTo>
                    <a:pt x="239" y="73"/>
                    <a:pt x="240" y="72"/>
                    <a:pt x="241" y="72"/>
                  </a:cubicBezTo>
                  <a:close/>
                  <a:moveTo>
                    <a:pt x="239" y="71"/>
                  </a:moveTo>
                  <a:cubicBezTo>
                    <a:pt x="236" y="72"/>
                    <a:pt x="237" y="73"/>
                    <a:pt x="236" y="74"/>
                  </a:cubicBezTo>
                  <a:cubicBezTo>
                    <a:pt x="238" y="73"/>
                    <a:pt x="239" y="72"/>
                    <a:pt x="239" y="71"/>
                  </a:cubicBezTo>
                  <a:close/>
                  <a:moveTo>
                    <a:pt x="226" y="49"/>
                  </a:moveTo>
                  <a:cubicBezTo>
                    <a:pt x="226" y="48"/>
                    <a:pt x="225" y="49"/>
                    <a:pt x="227" y="47"/>
                  </a:cubicBezTo>
                  <a:cubicBezTo>
                    <a:pt x="225" y="49"/>
                    <a:pt x="222" y="49"/>
                    <a:pt x="221" y="51"/>
                  </a:cubicBezTo>
                  <a:cubicBezTo>
                    <a:pt x="225" y="49"/>
                    <a:pt x="224" y="50"/>
                    <a:pt x="226" y="50"/>
                  </a:cubicBezTo>
                  <a:cubicBezTo>
                    <a:pt x="224" y="51"/>
                    <a:pt x="224" y="51"/>
                    <a:pt x="222" y="51"/>
                  </a:cubicBezTo>
                  <a:cubicBezTo>
                    <a:pt x="223" y="52"/>
                    <a:pt x="227" y="50"/>
                    <a:pt x="230" y="49"/>
                  </a:cubicBezTo>
                  <a:cubicBezTo>
                    <a:pt x="230" y="48"/>
                    <a:pt x="230" y="48"/>
                    <a:pt x="231" y="47"/>
                  </a:cubicBezTo>
                  <a:cubicBezTo>
                    <a:pt x="231" y="47"/>
                    <a:pt x="231" y="48"/>
                    <a:pt x="233" y="47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29" y="48"/>
                    <a:pt x="228" y="48"/>
                    <a:pt x="226" y="49"/>
                  </a:cubicBezTo>
                  <a:close/>
                  <a:moveTo>
                    <a:pt x="235" y="57"/>
                  </a:moveTo>
                  <a:cubicBezTo>
                    <a:pt x="233" y="58"/>
                    <a:pt x="231" y="59"/>
                    <a:pt x="230" y="59"/>
                  </a:cubicBezTo>
                  <a:cubicBezTo>
                    <a:pt x="228" y="60"/>
                    <a:pt x="231" y="59"/>
                    <a:pt x="232" y="59"/>
                  </a:cubicBezTo>
                  <a:cubicBezTo>
                    <a:pt x="232" y="59"/>
                    <a:pt x="231" y="59"/>
                    <a:pt x="233" y="58"/>
                  </a:cubicBezTo>
                  <a:cubicBezTo>
                    <a:pt x="233" y="58"/>
                    <a:pt x="233" y="59"/>
                    <a:pt x="232" y="59"/>
                  </a:cubicBezTo>
                  <a:cubicBezTo>
                    <a:pt x="234" y="58"/>
                    <a:pt x="236" y="58"/>
                    <a:pt x="236" y="57"/>
                  </a:cubicBezTo>
                  <a:cubicBezTo>
                    <a:pt x="235" y="57"/>
                    <a:pt x="235" y="57"/>
                    <a:pt x="235" y="57"/>
                  </a:cubicBezTo>
                  <a:close/>
                  <a:moveTo>
                    <a:pt x="235" y="64"/>
                  </a:moveTo>
                  <a:cubicBezTo>
                    <a:pt x="237" y="63"/>
                    <a:pt x="235" y="65"/>
                    <a:pt x="235" y="65"/>
                  </a:cubicBezTo>
                  <a:cubicBezTo>
                    <a:pt x="238" y="64"/>
                    <a:pt x="238" y="64"/>
                    <a:pt x="238" y="63"/>
                  </a:cubicBezTo>
                  <a:cubicBezTo>
                    <a:pt x="237" y="64"/>
                    <a:pt x="235" y="64"/>
                    <a:pt x="235" y="64"/>
                  </a:cubicBezTo>
                  <a:close/>
                  <a:moveTo>
                    <a:pt x="230" y="61"/>
                  </a:moveTo>
                  <a:cubicBezTo>
                    <a:pt x="230" y="61"/>
                    <a:pt x="228" y="63"/>
                    <a:pt x="231" y="62"/>
                  </a:cubicBezTo>
                  <a:cubicBezTo>
                    <a:pt x="230" y="62"/>
                    <a:pt x="232" y="60"/>
                    <a:pt x="232" y="60"/>
                  </a:cubicBezTo>
                  <a:cubicBezTo>
                    <a:pt x="231" y="60"/>
                    <a:pt x="230" y="61"/>
                    <a:pt x="230" y="61"/>
                  </a:cubicBezTo>
                  <a:close/>
                  <a:moveTo>
                    <a:pt x="227" y="61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28" y="61"/>
                    <a:pt x="229" y="60"/>
                    <a:pt x="230" y="60"/>
                  </a:cubicBezTo>
                  <a:cubicBezTo>
                    <a:pt x="230" y="60"/>
                    <a:pt x="229" y="60"/>
                    <a:pt x="227" y="61"/>
                  </a:cubicBezTo>
                  <a:close/>
                  <a:moveTo>
                    <a:pt x="225" y="71"/>
                  </a:moveTo>
                  <a:cubicBezTo>
                    <a:pt x="228" y="69"/>
                    <a:pt x="229" y="68"/>
                    <a:pt x="232" y="66"/>
                  </a:cubicBezTo>
                  <a:cubicBezTo>
                    <a:pt x="230" y="67"/>
                    <a:pt x="232" y="66"/>
                    <a:pt x="232" y="65"/>
                  </a:cubicBezTo>
                  <a:cubicBezTo>
                    <a:pt x="230" y="67"/>
                    <a:pt x="226" y="67"/>
                    <a:pt x="226" y="68"/>
                  </a:cubicBezTo>
                  <a:cubicBezTo>
                    <a:pt x="227" y="69"/>
                    <a:pt x="228" y="67"/>
                    <a:pt x="230" y="67"/>
                  </a:cubicBezTo>
                  <a:cubicBezTo>
                    <a:pt x="230" y="67"/>
                    <a:pt x="231" y="67"/>
                    <a:pt x="231" y="67"/>
                  </a:cubicBezTo>
                  <a:cubicBezTo>
                    <a:pt x="228" y="69"/>
                    <a:pt x="225" y="70"/>
                    <a:pt x="225" y="71"/>
                  </a:cubicBezTo>
                  <a:close/>
                  <a:moveTo>
                    <a:pt x="228" y="73"/>
                  </a:moveTo>
                  <a:cubicBezTo>
                    <a:pt x="228" y="73"/>
                    <a:pt x="228" y="72"/>
                    <a:pt x="226" y="73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8" y="73"/>
                    <a:pt x="231" y="72"/>
                    <a:pt x="230" y="72"/>
                  </a:cubicBezTo>
                  <a:lnTo>
                    <a:pt x="228" y="73"/>
                  </a:lnTo>
                  <a:close/>
                  <a:moveTo>
                    <a:pt x="221" y="77"/>
                  </a:moveTo>
                  <a:cubicBezTo>
                    <a:pt x="221" y="77"/>
                    <a:pt x="224" y="76"/>
                    <a:pt x="225" y="76"/>
                  </a:cubicBezTo>
                  <a:cubicBezTo>
                    <a:pt x="224" y="77"/>
                    <a:pt x="222" y="78"/>
                    <a:pt x="221" y="79"/>
                  </a:cubicBezTo>
                  <a:cubicBezTo>
                    <a:pt x="223" y="78"/>
                    <a:pt x="225" y="77"/>
                    <a:pt x="227" y="76"/>
                  </a:cubicBezTo>
                  <a:cubicBezTo>
                    <a:pt x="228" y="75"/>
                    <a:pt x="227" y="75"/>
                    <a:pt x="226" y="74"/>
                  </a:cubicBezTo>
                  <a:cubicBezTo>
                    <a:pt x="224" y="75"/>
                    <a:pt x="223" y="76"/>
                    <a:pt x="222" y="77"/>
                  </a:cubicBezTo>
                  <a:cubicBezTo>
                    <a:pt x="222" y="76"/>
                    <a:pt x="221" y="76"/>
                    <a:pt x="221" y="77"/>
                  </a:cubicBezTo>
                  <a:close/>
                  <a:moveTo>
                    <a:pt x="224" y="73"/>
                  </a:moveTo>
                  <a:cubicBezTo>
                    <a:pt x="220" y="76"/>
                    <a:pt x="220" y="76"/>
                    <a:pt x="220" y="76"/>
                  </a:cubicBezTo>
                  <a:cubicBezTo>
                    <a:pt x="222" y="76"/>
                    <a:pt x="221" y="76"/>
                    <a:pt x="224" y="75"/>
                  </a:cubicBezTo>
                  <a:cubicBezTo>
                    <a:pt x="223" y="74"/>
                    <a:pt x="226" y="73"/>
                    <a:pt x="224" y="73"/>
                  </a:cubicBezTo>
                  <a:close/>
                  <a:moveTo>
                    <a:pt x="206" y="64"/>
                  </a:moveTo>
                  <a:cubicBezTo>
                    <a:pt x="207" y="65"/>
                    <a:pt x="208" y="64"/>
                    <a:pt x="207" y="65"/>
                  </a:cubicBezTo>
                  <a:cubicBezTo>
                    <a:pt x="212" y="62"/>
                    <a:pt x="208" y="64"/>
                    <a:pt x="209" y="63"/>
                  </a:cubicBezTo>
                  <a:cubicBezTo>
                    <a:pt x="210" y="62"/>
                    <a:pt x="210" y="63"/>
                    <a:pt x="212" y="62"/>
                  </a:cubicBezTo>
                  <a:cubicBezTo>
                    <a:pt x="212" y="61"/>
                    <a:pt x="209" y="62"/>
                    <a:pt x="206" y="64"/>
                  </a:cubicBezTo>
                  <a:close/>
                  <a:moveTo>
                    <a:pt x="197" y="73"/>
                  </a:moveTo>
                  <a:cubicBezTo>
                    <a:pt x="198" y="73"/>
                    <a:pt x="198" y="72"/>
                    <a:pt x="198" y="73"/>
                  </a:cubicBezTo>
                  <a:cubicBezTo>
                    <a:pt x="199" y="72"/>
                    <a:pt x="200" y="71"/>
                    <a:pt x="200" y="71"/>
                  </a:cubicBezTo>
                  <a:cubicBezTo>
                    <a:pt x="198" y="72"/>
                    <a:pt x="201" y="70"/>
                    <a:pt x="200" y="70"/>
                  </a:cubicBezTo>
                  <a:cubicBezTo>
                    <a:pt x="197" y="72"/>
                    <a:pt x="200" y="72"/>
                    <a:pt x="197" y="73"/>
                  </a:cubicBezTo>
                  <a:close/>
                  <a:moveTo>
                    <a:pt x="196" y="70"/>
                  </a:moveTo>
                  <a:cubicBezTo>
                    <a:pt x="196" y="71"/>
                    <a:pt x="198" y="69"/>
                    <a:pt x="197" y="71"/>
                  </a:cubicBezTo>
                  <a:cubicBezTo>
                    <a:pt x="200" y="69"/>
                    <a:pt x="198" y="68"/>
                    <a:pt x="196" y="70"/>
                  </a:cubicBezTo>
                  <a:close/>
                  <a:moveTo>
                    <a:pt x="191" y="75"/>
                  </a:moveTo>
                  <a:cubicBezTo>
                    <a:pt x="192" y="74"/>
                    <a:pt x="194" y="72"/>
                    <a:pt x="192" y="73"/>
                  </a:cubicBezTo>
                  <a:cubicBezTo>
                    <a:pt x="192" y="74"/>
                    <a:pt x="189" y="75"/>
                    <a:pt x="191" y="75"/>
                  </a:cubicBezTo>
                  <a:close/>
                  <a:moveTo>
                    <a:pt x="187" y="76"/>
                  </a:moveTo>
                  <a:cubicBezTo>
                    <a:pt x="186" y="77"/>
                    <a:pt x="184" y="78"/>
                    <a:pt x="185" y="79"/>
                  </a:cubicBezTo>
                  <a:cubicBezTo>
                    <a:pt x="185" y="78"/>
                    <a:pt x="187" y="77"/>
                    <a:pt x="187" y="78"/>
                  </a:cubicBezTo>
                  <a:cubicBezTo>
                    <a:pt x="186" y="78"/>
                    <a:pt x="187" y="78"/>
                    <a:pt x="188" y="77"/>
                  </a:cubicBezTo>
                  <a:cubicBezTo>
                    <a:pt x="189" y="76"/>
                    <a:pt x="189" y="76"/>
                    <a:pt x="187" y="76"/>
                  </a:cubicBezTo>
                  <a:close/>
                  <a:moveTo>
                    <a:pt x="186" y="75"/>
                  </a:moveTo>
                  <a:cubicBezTo>
                    <a:pt x="185" y="76"/>
                    <a:pt x="184" y="77"/>
                    <a:pt x="184" y="77"/>
                  </a:cubicBezTo>
                  <a:cubicBezTo>
                    <a:pt x="183" y="78"/>
                    <a:pt x="188" y="76"/>
                    <a:pt x="188" y="75"/>
                  </a:cubicBezTo>
                  <a:cubicBezTo>
                    <a:pt x="186" y="76"/>
                    <a:pt x="187" y="75"/>
                    <a:pt x="186" y="75"/>
                  </a:cubicBezTo>
                  <a:close/>
                  <a:moveTo>
                    <a:pt x="186" y="95"/>
                  </a:moveTo>
                  <a:cubicBezTo>
                    <a:pt x="187" y="94"/>
                    <a:pt x="186" y="95"/>
                    <a:pt x="186" y="95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2" y="92"/>
                    <a:pt x="191" y="93"/>
                    <a:pt x="193" y="92"/>
                  </a:cubicBezTo>
                  <a:cubicBezTo>
                    <a:pt x="192" y="92"/>
                    <a:pt x="195" y="91"/>
                    <a:pt x="195" y="90"/>
                  </a:cubicBezTo>
                  <a:cubicBezTo>
                    <a:pt x="194" y="91"/>
                    <a:pt x="193" y="90"/>
                    <a:pt x="192" y="91"/>
                  </a:cubicBezTo>
                  <a:cubicBezTo>
                    <a:pt x="190" y="93"/>
                    <a:pt x="187" y="94"/>
                    <a:pt x="186" y="95"/>
                  </a:cubicBezTo>
                  <a:close/>
                  <a:moveTo>
                    <a:pt x="178" y="81"/>
                  </a:moveTo>
                  <a:cubicBezTo>
                    <a:pt x="176" y="83"/>
                    <a:pt x="179" y="82"/>
                    <a:pt x="180" y="81"/>
                  </a:cubicBezTo>
                  <a:cubicBezTo>
                    <a:pt x="181" y="80"/>
                    <a:pt x="183" y="79"/>
                    <a:pt x="183" y="79"/>
                  </a:cubicBezTo>
                  <a:cubicBezTo>
                    <a:pt x="180" y="81"/>
                    <a:pt x="183" y="78"/>
                    <a:pt x="178" y="81"/>
                  </a:cubicBezTo>
                  <a:close/>
                  <a:moveTo>
                    <a:pt x="182" y="80"/>
                  </a:moveTo>
                  <a:cubicBezTo>
                    <a:pt x="182" y="81"/>
                    <a:pt x="178" y="83"/>
                    <a:pt x="179" y="83"/>
                  </a:cubicBezTo>
                  <a:cubicBezTo>
                    <a:pt x="181" y="82"/>
                    <a:pt x="182" y="82"/>
                    <a:pt x="183" y="81"/>
                  </a:cubicBezTo>
                  <a:cubicBezTo>
                    <a:pt x="180" y="82"/>
                    <a:pt x="186" y="79"/>
                    <a:pt x="182" y="80"/>
                  </a:cubicBezTo>
                  <a:close/>
                  <a:moveTo>
                    <a:pt x="182" y="82"/>
                  </a:moveTo>
                  <a:cubicBezTo>
                    <a:pt x="180" y="84"/>
                    <a:pt x="178" y="86"/>
                    <a:pt x="180" y="86"/>
                  </a:cubicBezTo>
                  <a:cubicBezTo>
                    <a:pt x="180" y="85"/>
                    <a:pt x="183" y="83"/>
                    <a:pt x="181" y="85"/>
                  </a:cubicBezTo>
                  <a:cubicBezTo>
                    <a:pt x="186" y="82"/>
                    <a:pt x="180" y="85"/>
                    <a:pt x="183" y="82"/>
                  </a:cubicBezTo>
                  <a:cubicBezTo>
                    <a:pt x="182" y="82"/>
                    <a:pt x="182" y="83"/>
                    <a:pt x="182" y="82"/>
                  </a:cubicBezTo>
                  <a:close/>
                  <a:moveTo>
                    <a:pt x="165" y="91"/>
                  </a:moveTo>
                  <a:cubicBezTo>
                    <a:pt x="163" y="92"/>
                    <a:pt x="163" y="92"/>
                    <a:pt x="163" y="93"/>
                  </a:cubicBezTo>
                  <a:cubicBezTo>
                    <a:pt x="163" y="92"/>
                    <a:pt x="159" y="95"/>
                    <a:pt x="158" y="95"/>
                  </a:cubicBezTo>
                  <a:cubicBezTo>
                    <a:pt x="159" y="96"/>
                    <a:pt x="163" y="93"/>
                    <a:pt x="166" y="91"/>
                  </a:cubicBezTo>
                  <a:cubicBezTo>
                    <a:pt x="165" y="91"/>
                    <a:pt x="167" y="90"/>
                    <a:pt x="165" y="91"/>
                  </a:cubicBezTo>
                  <a:close/>
                  <a:moveTo>
                    <a:pt x="167" y="91"/>
                  </a:moveTo>
                  <a:cubicBezTo>
                    <a:pt x="169" y="90"/>
                    <a:pt x="169" y="90"/>
                    <a:pt x="171" y="90"/>
                  </a:cubicBezTo>
                  <a:cubicBezTo>
                    <a:pt x="171" y="88"/>
                    <a:pt x="176" y="85"/>
                    <a:pt x="178" y="83"/>
                  </a:cubicBezTo>
                  <a:cubicBezTo>
                    <a:pt x="176" y="84"/>
                    <a:pt x="176" y="82"/>
                    <a:pt x="174" y="84"/>
                  </a:cubicBezTo>
                  <a:cubicBezTo>
                    <a:pt x="175" y="85"/>
                    <a:pt x="170" y="87"/>
                    <a:pt x="170" y="88"/>
                  </a:cubicBezTo>
                  <a:cubicBezTo>
                    <a:pt x="169" y="88"/>
                    <a:pt x="169" y="88"/>
                    <a:pt x="169" y="87"/>
                  </a:cubicBezTo>
                  <a:cubicBezTo>
                    <a:pt x="166" y="90"/>
                    <a:pt x="167" y="90"/>
                    <a:pt x="167" y="91"/>
                  </a:cubicBezTo>
                  <a:close/>
                  <a:moveTo>
                    <a:pt x="173" y="93"/>
                  </a:moveTo>
                  <a:cubicBezTo>
                    <a:pt x="174" y="92"/>
                    <a:pt x="173" y="94"/>
                    <a:pt x="176" y="92"/>
                  </a:cubicBezTo>
                  <a:cubicBezTo>
                    <a:pt x="176" y="91"/>
                    <a:pt x="175" y="92"/>
                    <a:pt x="176" y="91"/>
                  </a:cubicBezTo>
                  <a:cubicBezTo>
                    <a:pt x="174" y="92"/>
                    <a:pt x="173" y="92"/>
                    <a:pt x="173" y="93"/>
                  </a:cubicBezTo>
                  <a:close/>
                  <a:moveTo>
                    <a:pt x="174" y="104"/>
                  </a:moveTo>
                  <a:cubicBezTo>
                    <a:pt x="174" y="105"/>
                    <a:pt x="181" y="100"/>
                    <a:pt x="180" y="100"/>
                  </a:cubicBezTo>
                  <a:cubicBezTo>
                    <a:pt x="177" y="102"/>
                    <a:pt x="177" y="103"/>
                    <a:pt x="174" y="104"/>
                  </a:cubicBezTo>
                  <a:close/>
                  <a:moveTo>
                    <a:pt x="164" y="99"/>
                  </a:moveTo>
                  <a:cubicBezTo>
                    <a:pt x="166" y="98"/>
                    <a:pt x="169" y="96"/>
                    <a:pt x="170" y="95"/>
                  </a:cubicBezTo>
                  <a:cubicBezTo>
                    <a:pt x="167" y="97"/>
                    <a:pt x="165" y="97"/>
                    <a:pt x="164" y="99"/>
                  </a:cubicBezTo>
                  <a:close/>
                  <a:moveTo>
                    <a:pt x="159" y="99"/>
                  </a:moveTo>
                  <a:cubicBezTo>
                    <a:pt x="159" y="100"/>
                    <a:pt x="158" y="100"/>
                    <a:pt x="158" y="100"/>
                  </a:cubicBezTo>
                  <a:cubicBezTo>
                    <a:pt x="160" y="99"/>
                    <a:pt x="160" y="98"/>
                    <a:pt x="161" y="97"/>
                  </a:cubicBezTo>
                  <a:cubicBezTo>
                    <a:pt x="161" y="97"/>
                    <a:pt x="161" y="98"/>
                    <a:pt x="162" y="97"/>
                  </a:cubicBezTo>
                  <a:cubicBezTo>
                    <a:pt x="163" y="96"/>
                    <a:pt x="162" y="97"/>
                    <a:pt x="162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7" y="102"/>
                    <a:pt x="159" y="99"/>
                  </a:cubicBezTo>
                  <a:close/>
                  <a:moveTo>
                    <a:pt x="153" y="99"/>
                  </a:moveTo>
                  <a:cubicBezTo>
                    <a:pt x="153" y="99"/>
                    <a:pt x="152" y="100"/>
                    <a:pt x="153" y="101"/>
                  </a:cubicBezTo>
                  <a:cubicBezTo>
                    <a:pt x="151" y="101"/>
                    <a:pt x="149" y="103"/>
                    <a:pt x="150" y="103"/>
                  </a:cubicBezTo>
                  <a:cubicBezTo>
                    <a:pt x="154" y="100"/>
                    <a:pt x="153" y="100"/>
                    <a:pt x="156" y="98"/>
                  </a:cubicBezTo>
                  <a:cubicBezTo>
                    <a:pt x="155" y="98"/>
                    <a:pt x="155" y="98"/>
                    <a:pt x="154" y="98"/>
                  </a:cubicBezTo>
                  <a:cubicBezTo>
                    <a:pt x="154" y="100"/>
                    <a:pt x="154" y="98"/>
                    <a:pt x="153" y="99"/>
                  </a:cubicBezTo>
                  <a:close/>
                  <a:moveTo>
                    <a:pt x="160" y="120"/>
                  </a:moveTo>
                  <a:cubicBezTo>
                    <a:pt x="160" y="120"/>
                    <a:pt x="160" y="121"/>
                    <a:pt x="161" y="120"/>
                  </a:cubicBezTo>
                  <a:cubicBezTo>
                    <a:pt x="162" y="119"/>
                    <a:pt x="165" y="116"/>
                    <a:pt x="163" y="117"/>
                  </a:cubicBezTo>
                  <a:cubicBezTo>
                    <a:pt x="163" y="117"/>
                    <a:pt x="162" y="119"/>
                    <a:pt x="160" y="120"/>
                  </a:cubicBezTo>
                  <a:close/>
                  <a:moveTo>
                    <a:pt x="150" y="106"/>
                  </a:moveTo>
                  <a:cubicBezTo>
                    <a:pt x="148" y="108"/>
                    <a:pt x="154" y="103"/>
                    <a:pt x="151" y="106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3" y="104"/>
                    <a:pt x="154" y="103"/>
                  </a:cubicBezTo>
                  <a:cubicBezTo>
                    <a:pt x="151" y="105"/>
                    <a:pt x="151" y="105"/>
                    <a:pt x="150" y="106"/>
                  </a:cubicBezTo>
                  <a:close/>
                  <a:moveTo>
                    <a:pt x="146" y="105"/>
                  </a:moveTo>
                  <a:cubicBezTo>
                    <a:pt x="142" y="108"/>
                    <a:pt x="147" y="106"/>
                    <a:pt x="145" y="108"/>
                  </a:cubicBezTo>
                  <a:cubicBezTo>
                    <a:pt x="147" y="106"/>
                    <a:pt x="146" y="106"/>
                    <a:pt x="149" y="104"/>
                  </a:cubicBezTo>
                  <a:cubicBezTo>
                    <a:pt x="148" y="104"/>
                    <a:pt x="149" y="103"/>
                    <a:pt x="149" y="103"/>
                  </a:cubicBezTo>
                  <a:cubicBezTo>
                    <a:pt x="145" y="105"/>
                    <a:pt x="149" y="103"/>
                    <a:pt x="146" y="106"/>
                  </a:cubicBezTo>
                  <a:cubicBezTo>
                    <a:pt x="146" y="105"/>
                    <a:pt x="147" y="104"/>
                    <a:pt x="146" y="105"/>
                  </a:cubicBezTo>
                  <a:close/>
                  <a:moveTo>
                    <a:pt x="153" y="120"/>
                  </a:moveTo>
                  <a:cubicBezTo>
                    <a:pt x="156" y="118"/>
                    <a:pt x="154" y="119"/>
                    <a:pt x="157" y="116"/>
                  </a:cubicBezTo>
                  <a:cubicBezTo>
                    <a:pt x="156" y="117"/>
                    <a:pt x="154" y="118"/>
                    <a:pt x="152" y="119"/>
                  </a:cubicBezTo>
                  <a:cubicBezTo>
                    <a:pt x="154" y="119"/>
                    <a:pt x="151" y="121"/>
                    <a:pt x="149" y="122"/>
                  </a:cubicBezTo>
                  <a:cubicBezTo>
                    <a:pt x="148" y="124"/>
                    <a:pt x="152" y="120"/>
                    <a:pt x="151" y="122"/>
                  </a:cubicBezTo>
                  <a:cubicBezTo>
                    <a:pt x="153" y="120"/>
                    <a:pt x="153" y="119"/>
                    <a:pt x="154" y="119"/>
                  </a:cubicBezTo>
                  <a:cubicBezTo>
                    <a:pt x="154" y="119"/>
                    <a:pt x="153" y="120"/>
                    <a:pt x="153" y="120"/>
                  </a:cubicBezTo>
                  <a:close/>
                  <a:moveTo>
                    <a:pt x="136" y="117"/>
                  </a:moveTo>
                  <a:cubicBezTo>
                    <a:pt x="139" y="115"/>
                    <a:pt x="135" y="118"/>
                    <a:pt x="135" y="118"/>
                  </a:cubicBezTo>
                  <a:cubicBezTo>
                    <a:pt x="138" y="116"/>
                    <a:pt x="140" y="115"/>
                    <a:pt x="142" y="113"/>
                  </a:cubicBezTo>
                  <a:cubicBezTo>
                    <a:pt x="142" y="112"/>
                    <a:pt x="147" y="109"/>
                    <a:pt x="148" y="107"/>
                  </a:cubicBezTo>
                  <a:cubicBezTo>
                    <a:pt x="147" y="108"/>
                    <a:pt x="146" y="108"/>
                    <a:pt x="146" y="108"/>
                  </a:cubicBezTo>
                  <a:cubicBezTo>
                    <a:pt x="144" y="109"/>
                    <a:pt x="144" y="110"/>
                    <a:pt x="142" y="111"/>
                  </a:cubicBezTo>
                  <a:cubicBezTo>
                    <a:pt x="141" y="113"/>
                    <a:pt x="142" y="113"/>
                    <a:pt x="141" y="113"/>
                  </a:cubicBezTo>
                  <a:cubicBezTo>
                    <a:pt x="140" y="113"/>
                    <a:pt x="136" y="116"/>
                    <a:pt x="136" y="117"/>
                  </a:cubicBezTo>
                  <a:close/>
                  <a:moveTo>
                    <a:pt x="153" y="123"/>
                  </a:moveTo>
                  <a:cubicBezTo>
                    <a:pt x="154" y="123"/>
                    <a:pt x="157" y="120"/>
                    <a:pt x="156" y="120"/>
                  </a:cubicBezTo>
                  <a:cubicBezTo>
                    <a:pt x="155" y="121"/>
                    <a:pt x="152" y="123"/>
                    <a:pt x="153" y="123"/>
                  </a:cubicBezTo>
                  <a:close/>
                  <a:moveTo>
                    <a:pt x="137" y="109"/>
                  </a:moveTo>
                  <a:cubicBezTo>
                    <a:pt x="139" y="108"/>
                    <a:pt x="141" y="106"/>
                    <a:pt x="141" y="106"/>
                  </a:cubicBezTo>
                  <a:cubicBezTo>
                    <a:pt x="139" y="107"/>
                    <a:pt x="137" y="109"/>
                    <a:pt x="137" y="109"/>
                  </a:cubicBezTo>
                  <a:close/>
                  <a:moveTo>
                    <a:pt x="136" y="114"/>
                  </a:moveTo>
                  <a:cubicBezTo>
                    <a:pt x="138" y="114"/>
                    <a:pt x="137" y="113"/>
                    <a:pt x="137" y="115"/>
                  </a:cubicBezTo>
                  <a:cubicBezTo>
                    <a:pt x="138" y="114"/>
                    <a:pt x="138" y="113"/>
                    <a:pt x="141" y="111"/>
                  </a:cubicBezTo>
                  <a:cubicBezTo>
                    <a:pt x="142" y="110"/>
                    <a:pt x="141" y="111"/>
                    <a:pt x="140" y="111"/>
                  </a:cubicBezTo>
                  <a:cubicBezTo>
                    <a:pt x="141" y="110"/>
                    <a:pt x="142" y="110"/>
                    <a:pt x="143" y="109"/>
                  </a:cubicBezTo>
                  <a:cubicBezTo>
                    <a:pt x="143" y="109"/>
                    <a:pt x="144" y="108"/>
                    <a:pt x="143" y="108"/>
                  </a:cubicBezTo>
                  <a:cubicBezTo>
                    <a:pt x="141" y="111"/>
                    <a:pt x="139" y="111"/>
                    <a:pt x="136" y="114"/>
                  </a:cubicBezTo>
                  <a:close/>
                  <a:moveTo>
                    <a:pt x="142" y="117"/>
                  </a:moveTo>
                  <a:cubicBezTo>
                    <a:pt x="140" y="118"/>
                    <a:pt x="142" y="116"/>
                    <a:pt x="144" y="115"/>
                  </a:cubicBezTo>
                  <a:cubicBezTo>
                    <a:pt x="144" y="114"/>
                    <a:pt x="142" y="115"/>
                    <a:pt x="141" y="116"/>
                  </a:cubicBezTo>
                  <a:cubicBezTo>
                    <a:pt x="141" y="116"/>
                    <a:pt x="141" y="117"/>
                    <a:pt x="140" y="117"/>
                  </a:cubicBezTo>
                  <a:cubicBezTo>
                    <a:pt x="137" y="118"/>
                    <a:pt x="139" y="119"/>
                    <a:pt x="136" y="120"/>
                  </a:cubicBezTo>
                  <a:cubicBezTo>
                    <a:pt x="136" y="121"/>
                    <a:pt x="133" y="123"/>
                    <a:pt x="132" y="124"/>
                  </a:cubicBezTo>
                  <a:cubicBezTo>
                    <a:pt x="133" y="124"/>
                    <a:pt x="131" y="125"/>
                    <a:pt x="131" y="126"/>
                  </a:cubicBezTo>
                  <a:cubicBezTo>
                    <a:pt x="133" y="124"/>
                    <a:pt x="135" y="122"/>
                    <a:pt x="134" y="124"/>
                  </a:cubicBezTo>
                  <a:cubicBezTo>
                    <a:pt x="135" y="124"/>
                    <a:pt x="139" y="121"/>
                    <a:pt x="138" y="121"/>
                  </a:cubicBezTo>
                  <a:cubicBezTo>
                    <a:pt x="137" y="121"/>
                    <a:pt x="135" y="124"/>
                    <a:pt x="135" y="123"/>
                  </a:cubicBezTo>
                  <a:cubicBezTo>
                    <a:pt x="136" y="122"/>
                    <a:pt x="135" y="122"/>
                    <a:pt x="137" y="121"/>
                  </a:cubicBezTo>
                  <a:cubicBezTo>
                    <a:pt x="139" y="119"/>
                    <a:pt x="142" y="117"/>
                    <a:pt x="142" y="117"/>
                  </a:cubicBezTo>
                  <a:close/>
                  <a:moveTo>
                    <a:pt x="143" y="118"/>
                  </a:moveTo>
                  <a:cubicBezTo>
                    <a:pt x="141" y="119"/>
                    <a:pt x="141" y="119"/>
                    <a:pt x="141" y="119"/>
                  </a:cubicBezTo>
                  <a:cubicBezTo>
                    <a:pt x="140" y="120"/>
                    <a:pt x="140" y="120"/>
                    <a:pt x="141" y="121"/>
                  </a:cubicBezTo>
                  <a:cubicBezTo>
                    <a:pt x="143" y="119"/>
                    <a:pt x="142" y="119"/>
                    <a:pt x="143" y="118"/>
                  </a:cubicBezTo>
                  <a:cubicBezTo>
                    <a:pt x="143" y="119"/>
                    <a:pt x="144" y="118"/>
                    <a:pt x="145" y="117"/>
                  </a:cubicBezTo>
                  <a:cubicBezTo>
                    <a:pt x="143" y="118"/>
                    <a:pt x="144" y="117"/>
                    <a:pt x="143" y="118"/>
                  </a:cubicBezTo>
                  <a:close/>
                  <a:moveTo>
                    <a:pt x="146" y="128"/>
                  </a:moveTo>
                  <a:cubicBezTo>
                    <a:pt x="147" y="128"/>
                    <a:pt x="145" y="129"/>
                    <a:pt x="145" y="130"/>
                  </a:cubicBezTo>
                  <a:cubicBezTo>
                    <a:pt x="146" y="129"/>
                    <a:pt x="146" y="129"/>
                    <a:pt x="148" y="128"/>
                  </a:cubicBezTo>
                  <a:cubicBezTo>
                    <a:pt x="147" y="128"/>
                    <a:pt x="147" y="127"/>
                    <a:pt x="148" y="127"/>
                  </a:cubicBezTo>
                  <a:cubicBezTo>
                    <a:pt x="147" y="127"/>
                    <a:pt x="146" y="128"/>
                    <a:pt x="146" y="128"/>
                  </a:cubicBezTo>
                  <a:close/>
                  <a:moveTo>
                    <a:pt x="133" y="117"/>
                  </a:moveTo>
                  <a:cubicBezTo>
                    <a:pt x="133" y="118"/>
                    <a:pt x="134" y="117"/>
                    <a:pt x="135" y="117"/>
                  </a:cubicBezTo>
                  <a:cubicBezTo>
                    <a:pt x="136" y="116"/>
                    <a:pt x="137" y="115"/>
                    <a:pt x="137" y="115"/>
                  </a:cubicBezTo>
                  <a:cubicBezTo>
                    <a:pt x="136" y="116"/>
                    <a:pt x="135" y="115"/>
                    <a:pt x="133" y="117"/>
                  </a:cubicBezTo>
                  <a:close/>
                  <a:moveTo>
                    <a:pt x="144" y="129"/>
                  </a:moveTo>
                  <a:cubicBezTo>
                    <a:pt x="143" y="129"/>
                    <a:pt x="141" y="129"/>
                    <a:pt x="139" y="132"/>
                  </a:cubicBezTo>
                  <a:cubicBezTo>
                    <a:pt x="139" y="133"/>
                    <a:pt x="145" y="129"/>
                    <a:pt x="146" y="127"/>
                  </a:cubicBezTo>
                  <a:cubicBezTo>
                    <a:pt x="145" y="128"/>
                    <a:pt x="144" y="128"/>
                    <a:pt x="144" y="129"/>
                  </a:cubicBezTo>
                  <a:close/>
                  <a:moveTo>
                    <a:pt x="133" y="117"/>
                  </a:moveTo>
                  <a:cubicBezTo>
                    <a:pt x="132" y="118"/>
                    <a:pt x="132" y="117"/>
                    <a:pt x="131" y="118"/>
                  </a:cubicBezTo>
                  <a:cubicBezTo>
                    <a:pt x="131" y="119"/>
                    <a:pt x="133" y="117"/>
                    <a:pt x="135" y="116"/>
                  </a:cubicBezTo>
                  <a:cubicBezTo>
                    <a:pt x="134" y="116"/>
                    <a:pt x="136" y="114"/>
                    <a:pt x="134" y="115"/>
                  </a:cubicBezTo>
                  <a:cubicBezTo>
                    <a:pt x="134" y="116"/>
                    <a:pt x="134" y="116"/>
                    <a:pt x="133" y="117"/>
                  </a:cubicBezTo>
                  <a:close/>
                  <a:moveTo>
                    <a:pt x="138" y="122"/>
                  </a:moveTo>
                  <a:cubicBezTo>
                    <a:pt x="137" y="123"/>
                    <a:pt x="137" y="123"/>
                    <a:pt x="139" y="122"/>
                  </a:cubicBezTo>
                  <a:cubicBezTo>
                    <a:pt x="140" y="121"/>
                    <a:pt x="140" y="120"/>
                    <a:pt x="138" y="122"/>
                  </a:cubicBezTo>
                  <a:close/>
                  <a:moveTo>
                    <a:pt x="139" y="137"/>
                  </a:moveTo>
                  <a:cubicBezTo>
                    <a:pt x="141" y="135"/>
                    <a:pt x="141" y="137"/>
                    <a:pt x="139" y="138"/>
                  </a:cubicBezTo>
                  <a:cubicBezTo>
                    <a:pt x="140" y="137"/>
                    <a:pt x="141" y="137"/>
                    <a:pt x="142" y="136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5"/>
                    <a:pt x="143" y="134"/>
                    <a:pt x="144" y="134"/>
                  </a:cubicBezTo>
                  <a:cubicBezTo>
                    <a:pt x="142" y="136"/>
                    <a:pt x="138" y="139"/>
                    <a:pt x="138" y="140"/>
                  </a:cubicBezTo>
                  <a:cubicBezTo>
                    <a:pt x="138" y="140"/>
                    <a:pt x="137" y="141"/>
                    <a:pt x="136" y="141"/>
                  </a:cubicBezTo>
                  <a:cubicBezTo>
                    <a:pt x="138" y="140"/>
                    <a:pt x="138" y="139"/>
                    <a:pt x="139" y="138"/>
                  </a:cubicBezTo>
                  <a:cubicBezTo>
                    <a:pt x="139" y="137"/>
                    <a:pt x="136" y="138"/>
                    <a:pt x="133" y="141"/>
                  </a:cubicBezTo>
                  <a:cubicBezTo>
                    <a:pt x="134" y="141"/>
                    <a:pt x="136" y="139"/>
                    <a:pt x="137" y="139"/>
                  </a:cubicBezTo>
                  <a:cubicBezTo>
                    <a:pt x="137" y="139"/>
                    <a:pt x="138" y="139"/>
                    <a:pt x="138" y="139"/>
                  </a:cubicBezTo>
                  <a:cubicBezTo>
                    <a:pt x="135" y="142"/>
                    <a:pt x="132" y="145"/>
                    <a:pt x="132" y="146"/>
                  </a:cubicBezTo>
                  <a:cubicBezTo>
                    <a:pt x="133" y="145"/>
                    <a:pt x="135" y="144"/>
                    <a:pt x="135" y="143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6" y="142"/>
                    <a:pt x="136" y="142"/>
                  </a:cubicBezTo>
                  <a:cubicBezTo>
                    <a:pt x="137" y="142"/>
                    <a:pt x="134" y="145"/>
                    <a:pt x="137" y="143"/>
                  </a:cubicBezTo>
                  <a:cubicBezTo>
                    <a:pt x="136" y="142"/>
                    <a:pt x="139" y="141"/>
                    <a:pt x="140" y="141"/>
                  </a:cubicBezTo>
                  <a:cubicBezTo>
                    <a:pt x="139" y="140"/>
                    <a:pt x="141" y="139"/>
                    <a:pt x="141" y="139"/>
                  </a:cubicBezTo>
                  <a:cubicBezTo>
                    <a:pt x="140" y="139"/>
                    <a:pt x="140" y="139"/>
                    <a:pt x="141" y="138"/>
                  </a:cubicBezTo>
                  <a:cubicBezTo>
                    <a:pt x="144" y="136"/>
                    <a:pt x="146" y="134"/>
                    <a:pt x="148" y="133"/>
                  </a:cubicBezTo>
                  <a:cubicBezTo>
                    <a:pt x="147" y="133"/>
                    <a:pt x="143" y="135"/>
                    <a:pt x="146" y="132"/>
                  </a:cubicBezTo>
                  <a:cubicBezTo>
                    <a:pt x="143" y="133"/>
                    <a:pt x="141" y="134"/>
                    <a:pt x="139" y="137"/>
                  </a:cubicBezTo>
                  <a:close/>
                  <a:moveTo>
                    <a:pt x="142" y="131"/>
                  </a:moveTo>
                  <a:cubicBezTo>
                    <a:pt x="142" y="131"/>
                    <a:pt x="143" y="132"/>
                    <a:pt x="144" y="130"/>
                  </a:cubicBezTo>
                  <a:cubicBezTo>
                    <a:pt x="144" y="130"/>
                    <a:pt x="144" y="130"/>
                    <a:pt x="144" y="129"/>
                  </a:cubicBezTo>
                  <a:cubicBezTo>
                    <a:pt x="144" y="130"/>
                    <a:pt x="143" y="130"/>
                    <a:pt x="142" y="131"/>
                  </a:cubicBezTo>
                  <a:close/>
                  <a:moveTo>
                    <a:pt x="142" y="143"/>
                  </a:moveTo>
                  <a:cubicBezTo>
                    <a:pt x="142" y="143"/>
                    <a:pt x="145" y="140"/>
                    <a:pt x="145" y="142"/>
                  </a:cubicBezTo>
                  <a:cubicBezTo>
                    <a:pt x="147" y="140"/>
                    <a:pt x="149" y="139"/>
                    <a:pt x="150" y="138"/>
                  </a:cubicBezTo>
                  <a:cubicBezTo>
                    <a:pt x="148" y="139"/>
                    <a:pt x="147" y="140"/>
                    <a:pt x="146" y="140"/>
                  </a:cubicBezTo>
                  <a:cubicBezTo>
                    <a:pt x="147" y="139"/>
                    <a:pt x="147" y="139"/>
                    <a:pt x="148" y="138"/>
                  </a:cubicBezTo>
                  <a:cubicBezTo>
                    <a:pt x="147" y="139"/>
                    <a:pt x="150" y="137"/>
                    <a:pt x="150" y="137"/>
                  </a:cubicBezTo>
                  <a:cubicBezTo>
                    <a:pt x="148" y="138"/>
                    <a:pt x="142" y="142"/>
                    <a:pt x="142" y="143"/>
                  </a:cubicBezTo>
                  <a:close/>
                  <a:moveTo>
                    <a:pt x="125" y="125"/>
                  </a:moveTo>
                  <a:cubicBezTo>
                    <a:pt x="126" y="125"/>
                    <a:pt x="128" y="123"/>
                    <a:pt x="128" y="124"/>
                  </a:cubicBezTo>
                  <a:cubicBezTo>
                    <a:pt x="126" y="126"/>
                    <a:pt x="124" y="127"/>
                    <a:pt x="124" y="128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3"/>
                    <a:pt x="132" y="121"/>
                    <a:pt x="131" y="120"/>
                  </a:cubicBezTo>
                  <a:cubicBezTo>
                    <a:pt x="129" y="122"/>
                    <a:pt x="127" y="123"/>
                    <a:pt x="125" y="125"/>
                  </a:cubicBezTo>
                  <a:close/>
                  <a:moveTo>
                    <a:pt x="131" y="122"/>
                  </a:moveTo>
                  <a:cubicBezTo>
                    <a:pt x="132" y="122"/>
                    <a:pt x="131" y="122"/>
                    <a:pt x="131" y="123"/>
                  </a:cubicBezTo>
                  <a:cubicBezTo>
                    <a:pt x="132" y="122"/>
                    <a:pt x="132" y="121"/>
                    <a:pt x="133" y="120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3" y="120"/>
                    <a:pt x="135" y="117"/>
                    <a:pt x="131" y="119"/>
                  </a:cubicBezTo>
                  <a:cubicBezTo>
                    <a:pt x="131" y="120"/>
                    <a:pt x="134" y="119"/>
                    <a:pt x="131" y="122"/>
                  </a:cubicBezTo>
                  <a:close/>
                  <a:moveTo>
                    <a:pt x="139" y="130"/>
                  </a:moveTo>
                  <a:cubicBezTo>
                    <a:pt x="138" y="132"/>
                    <a:pt x="142" y="129"/>
                    <a:pt x="142" y="129"/>
                  </a:cubicBezTo>
                  <a:lnTo>
                    <a:pt x="139" y="130"/>
                  </a:lnTo>
                  <a:close/>
                  <a:moveTo>
                    <a:pt x="133" y="129"/>
                  </a:moveTo>
                  <a:cubicBezTo>
                    <a:pt x="135" y="127"/>
                    <a:pt x="136" y="126"/>
                    <a:pt x="135" y="126"/>
                  </a:cubicBezTo>
                  <a:cubicBezTo>
                    <a:pt x="133" y="128"/>
                    <a:pt x="132" y="129"/>
                    <a:pt x="133" y="129"/>
                  </a:cubicBezTo>
                  <a:close/>
                  <a:moveTo>
                    <a:pt x="129" y="121"/>
                  </a:moveTo>
                  <a:cubicBezTo>
                    <a:pt x="128" y="120"/>
                    <a:pt x="126" y="121"/>
                    <a:pt x="124" y="124"/>
                  </a:cubicBezTo>
                  <a:cubicBezTo>
                    <a:pt x="125" y="123"/>
                    <a:pt x="125" y="123"/>
                    <a:pt x="124" y="124"/>
                  </a:cubicBezTo>
                  <a:cubicBezTo>
                    <a:pt x="123" y="124"/>
                    <a:pt x="121" y="127"/>
                    <a:pt x="120" y="128"/>
                  </a:cubicBezTo>
                  <a:cubicBezTo>
                    <a:pt x="121" y="128"/>
                    <a:pt x="121" y="128"/>
                    <a:pt x="120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5" y="126"/>
                    <a:pt x="124" y="125"/>
                    <a:pt x="128" y="123"/>
                  </a:cubicBezTo>
                  <a:cubicBezTo>
                    <a:pt x="127" y="122"/>
                    <a:pt x="126" y="123"/>
                    <a:pt x="129" y="121"/>
                  </a:cubicBezTo>
                  <a:close/>
                  <a:moveTo>
                    <a:pt x="129" y="131"/>
                  </a:moveTo>
                  <a:cubicBezTo>
                    <a:pt x="130" y="130"/>
                    <a:pt x="133" y="127"/>
                    <a:pt x="134" y="126"/>
                  </a:cubicBezTo>
                  <a:cubicBezTo>
                    <a:pt x="131" y="128"/>
                    <a:pt x="130" y="130"/>
                    <a:pt x="129" y="131"/>
                  </a:cubicBezTo>
                  <a:close/>
                  <a:moveTo>
                    <a:pt x="133" y="136"/>
                  </a:moveTo>
                  <a:cubicBezTo>
                    <a:pt x="135" y="136"/>
                    <a:pt x="137" y="136"/>
                    <a:pt x="139" y="133"/>
                  </a:cubicBezTo>
                  <a:cubicBezTo>
                    <a:pt x="136" y="135"/>
                    <a:pt x="136" y="134"/>
                    <a:pt x="133" y="136"/>
                  </a:cubicBezTo>
                  <a:close/>
                  <a:moveTo>
                    <a:pt x="124" y="131"/>
                  </a:moveTo>
                  <a:cubicBezTo>
                    <a:pt x="125" y="131"/>
                    <a:pt x="125" y="131"/>
                    <a:pt x="124" y="132"/>
                  </a:cubicBezTo>
                  <a:cubicBezTo>
                    <a:pt x="126" y="131"/>
                    <a:pt x="131" y="127"/>
                    <a:pt x="128" y="128"/>
                  </a:cubicBezTo>
                  <a:cubicBezTo>
                    <a:pt x="128" y="129"/>
                    <a:pt x="126" y="130"/>
                    <a:pt x="124" y="131"/>
                  </a:cubicBezTo>
                  <a:close/>
                  <a:moveTo>
                    <a:pt x="121" y="127"/>
                  </a:moveTo>
                  <a:cubicBezTo>
                    <a:pt x="121" y="126"/>
                    <a:pt x="121" y="125"/>
                    <a:pt x="123" y="124"/>
                  </a:cubicBezTo>
                  <a:cubicBezTo>
                    <a:pt x="120" y="126"/>
                    <a:pt x="117" y="127"/>
                    <a:pt x="117" y="128"/>
                  </a:cubicBezTo>
                  <a:cubicBezTo>
                    <a:pt x="118" y="128"/>
                    <a:pt x="120" y="126"/>
                    <a:pt x="121" y="126"/>
                  </a:cubicBezTo>
                  <a:cubicBezTo>
                    <a:pt x="120" y="126"/>
                    <a:pt x="119" y="128"/>
                    <a:pt x="121" y="127"/>
                  </a:cubicBezTo>
                  <a:close/>
                  <a:moveTo>
                    <a:pt x="120" y="131"/>
                  </a:moveTo>
                  <a:cubicBezTo>
                    <a:pt x="121" y="131"/>
                    <a:pt x="122" y="131"/>
                    <a:pt x="124" y="129"/>
                  </a:cubicBezTo>
                  <a:cubicBezTo>
                    <a:pt x="124" y="128"/>
                    <a:pt x="121" y="130"/>
                    <a:pt x="120" y="131"/>
                  </a:cubicBezTo>
                  <a:close/>
                  <a:moveTo>
                    <a:pt x="119" y="140"/>
                  </a:moveTo>
                  <a:cubicBezTo>
                    <a:pt x="121" y="139"/>
                    <a:pt x="122" y="137"/>
                    <a:pt x="124" y="135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1" y="137"/>
                    <a:pt x="119" y="139"/>
                    <a:pt x="119" y="140"/>
                  </a:cubicBezTo>
                  <a:close/>
                  <a:moveTo>
                    <a:pt x="117" y="131"/>
                  </a:moveTo>
                  <a:cubicBezTo>
                    <a:pt x="119" y="130"/>
                    <a:pt x="117" y="130"/>
                    <a:pt x="118" y="129"/>
                  </a:cubicBezTo>
                  <a:cubicBezTo>
                    <a:pt x="116" y="131"/>
                    <a:pt x="116" y="131"/>
                    <a:pt x="117" y="131"/>
                  </a:cubicBezTo>
                  <a:close/>
                  <a:moveTo>
                    <a:pt x="112" y="133"/>
                  </a:moveTo>
                  <a:cubicBezTo>
                    <a:pt x="112" y="134"/>
                    <a:pt x="114" y="132"/>
                    <a:pt x="113" y="133"/>
                  </a:cubicBezTo>
                  <a:cubicBezTo>
                    <a:pt x="117" y="130"/>
                    <a:pt x="114" y="131"/>
                    <a:pt x="112" y="133"/>
                  </a:cubicBezTo>
                  <a:close/>
                  <a:moveTo>
                    <a:pt x="117" y="138"/>
                  </a:moveTo>
                  <a:cubicBezTo>
                    <a:pt x="116" y="140"/>
                    <a:pt x="113" y="143"/>
                    <a:pt x="114" y="143"/>
                  </a:cubicBezTo>
                  <a:cubicBezTo>
                    <a:pt x="117" y="140"/>
                    <a:pt x="116" y="140"/>
                    <a:pt x="119" y="137"/>
                  </a:cubicBezTo>
                  <a:cubicBezTo>
                    <a:pt x="118" y="138"/>
                    <a:pt x="118" y="137"/>
                    <a:pt x="117" y="138"/>
                  </a:cubicBezTo>
                  <a:close/>
                  <a:moveTo>
                    <a:pt x="114" y="157"/>
                  </a:moveTo>
                  <a:cubicBezTo>
                    <a:pt x="112" y="158"/>
                    <a:pt x="113" y="158"/>
                    <a:pt x="111" y="158"/>
                  </a:cubicBezTo>
                  <a:cubicBezTo>
                    <a:pt x="113" y="158"/>
                    <a:pt x="109" y="161"/>
                    <a:pt x="109" y="161"/>
                  </a:cubicBezTo>
                  <a:cubicBezTo>
                    <a:pt x="111" y="159"/>
                    <a:pt x="109" y="160"/>
                    <a:pt x="108" y="161"/>
                  </a:cubicBezTo>
                  <a:cubicBezTo>
                    <a:pt x="108" y="162"/>
                    <a:pt x="107" y="163"/>
                    <a:pt x="107" y="164"/>
                  </a:cubicBezTo>
                  <a:cubicBezTo>
                    <a:pt x="105" y="166"/>
                    <a:pt x="105" y="164"/>
                    <a:pt x="102" y="167"/>
                  </a:cubicBezTo>
                  <a:cubicBezTo>
                    <a:pt x="102" y="169"/>
                    <a:pt x="103" y="167"/>
                    <a:pt x="104" y="167"/>
                  </a:cubicBezTo>
                  <a:cubicBezTo>
                    <a:pt x="103" y="168"/>
                    <a:pt x="102" y="168"/>
                    <a:pt x="101" y="169"/>
                  </a:cubicBezTo>
                  <a:cubicBezTo>
                    <a:pt x="103" y="169"/>
                    <a:pt x="106" y="166"/>
                    <a:pt x="107" y="164"/>
                  </a:cubicBezTo>
                  <a:cubicBezTo>
                    <a:pt x="106" y="167"/>
                    <a:pt x="101" y="172"/>
                    <a:pt x="99" y="173"/>
                  </a:cubicBezTo>
                  <a:cubicBezTo>
                    <a:pt x="99" y="173"/>
                    <a:pt x="99" y="175"/>
                    <a:pt x="98" y="175"/>
                  </a:cubicBezTo>
                  <a:cubicBezTo>
                    <a:pt x="98" y="175"/>
                    <a:pt x="99" y="175"/>
                    <a:pt x="98" y="175"/>
                  </a:cubicBezTo>
                  <a:cubicBezTo>
                    <a:pt x="99" y="175"/>
                    <a:pt x="98" y="175"/>
                    <a:pt x="99" y="175"/>
                  </a:cubicBezTo>
                  <a:cubicBezTo>
                    <a:pt x="99" y="175"/>
                    <a:pt x="100" y="174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01" y="172"/>
                    <a:pt x="101" y="172"/>
                    <a:pt x="101" y="172"/>
                  </a:cubicBezTo>
                  <a:cubicBezTo>
                    <a:pt x="102" y="172"/>
                    <a:pt x="103" y="171"/>
                    <a:pt x="104" y="170"/>
                  </a:cubicBezTo>
                  <a:cubicBezTo>
                    <a:pt x="103" y="170"/>
                    <a:pt x="106" y="168"/>
                    <a:pt x="106" y="167"/>
                  </a:cubicBezTo>
                  <a:cubicBezTo>
                    <a:pt x="108" y="166"/>
                    <a:pt x="114" y="158"/>
                    <a:pt x="117" y="157"/>
                  </a:cubicBezTo>
                  <a:cubicBezTo>
                    <a:pt x="117" y="157"/>
                    <a:pt x="116" y="157"/>
                    <a:pt x="117" y="156"/>
                  </a:cubicBezTo>
                  <a:cubicBezTo>
                    <a:pt x="119" y="155"/>
                    <a:pt x="120" y="153"/>
                    <a:pt x="123" y="151"/>
                  </a:cubicBezTo>
                  <a:cubicBezTo>
                    <a:pt x="122" y="150"/>
                    <a:pt x="125" y="150"/>
                    <a:pt x="126" y="148"/>
                  </a:cubicBezTo>
                  <a:cubicBezTo>
                    <a:pt x="126" y="148"/>
                    <a:pt x="127" y="147"/>
                    <a:pt x="126" y="147"/>
                  </a:cubicBezTo>
                  <a:cubicBezTo>
                    <a:pt x="123" y="150"/>
                    <a:pt x="122" y="148"/>
                    <a:pt x="120" y="151"/>
                  </a:cubicBezTo>
                  <a:cubicBezTo>
                    <a:pt x="121" y="150"/>
                    <a:pt x="120" y="153"/>
                    <a:pt x="119" y="153"/>
                  </a:cubicBezTo>
                  <a:cubicBezTo>
                    <a:pt x="119" y="152"/>
                    <a:pt x="117" y="155"/>
                    <a:pt x="116" y="155"/>
                  </a:cubicBezTo>
                  <a:cubicBezTo>
                    <a:pt x="117" y="154"/>
                    <a:pt x="118" y="153"/>
                    <a:pt x="118" y="152"/>
                  </a:cubicBezTo>
                  <a:cubicBezTo>
                    <a:pt x="117" y="154"/>
                    <a:pt x="116" y="154"/>
                    <a:pt x="116" y="154"/>
                  </a:cubicBezTo>
                  <a:cubicBezTo>
                    <a:pt x="116" y="154"/>
                    <a:pt x="117" y="153"/>
                    <a:pt x="117" y="153"/>
                  </a:cubicBezTo>
                  <a:cubicBezTo>
                    <a:pt x="115" y="155"/>
                    <a:pt x="115" y="155"/>
                    <a:pt x="114" y="157"/>
                  </a:cubicBezTo>
                  <a:close/>
                  <a:moveTo>
                    <a:pt x="119" y="151"/>
                  </a:moveTo>
                  <a:cubicBezTo>
                    <a:pt x="120" y="150"/>
                    <a:pt x="121" y="149"/>
                    <a:pt x="121" y="148"/>
                  </a:cubicBezTo>
                  <a:cubicBezTo>
                    <a:pt x="120" y="149"/>
                    <a:pt x="119" y="149"/>
                    <a:pt x="118" y="151"/>
                  </a:cubicBezTo>
                  <a:cubicBezTo>
                    <a:pt x="118" y="152"/>
                    <a:pt x="119" y="150"/>
                    <a:pt x="120" y="150"/>
                  </a:cubicBezTo>
                  <a:cubicBezTo>
                    <a:pt x="119" y="151"/>
                    <a:pt x="118" y="152"/>
                    <a:pt x="119" y="151"/>
                  </a:cubicBezTo>
                  <a:close/>
                  <a:moveTo>
                    <a:pt x="124" y="159"/>
                  </a:moveTo>
                  <a:cubicBezTo>
                    <a:pt x="125" y="159"/>
                    <a:pt x="128" y="159"/>
                    <a:pt x="128" y="157"/>
                  </a:cubicBezTo>
                  <a:cubicBezTo>
                    <a:pt x="125" y="160"/>
                    <a:pt x="127" y="156"/>
                    <a:pt x="124" y="159"/>
                  </a:cubicBezTo>
                  <a:close/>
                  <a:moveTo>
                    <a:pt x="112" y="142"/>
                  </a:moveTo>
                  <a:cubicBezTo>
                    <a:pt x="110" y="143"/>
                    <a:pt x="109" y="144"/>
                    <a:pt x="109" y="145"/>
                  </a:cubicBezTo>
                  <a:cubicBezTo>
                    <a:pt x="110" y="145"/>
                    <a:pt x="111" y="143"/>
                    <a:pt x="112" y="142"/>
                  </a:cubicBezTo>
                  <a:cubicBezTo>
                    <a:pt x="112" y="143"/>
                    <a:pt x="112" y="143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4" y="170"/>
                  </a:moveTo>
                  <a:cubicBezTo>
                    <a:pt x="115" y="170"/>
                    <a:pt x="118" y="166"/>
                    <a:pt x="117" y="166"/>
                  </a:cubicBezTo>
                  <a:cubicBezTo>
                    <a:pt x="115" y="168"/>
                    <a:pt x="116" y="167"/>
                    <a:pt x="114" y="170"/>
                  </a:cubicBezTo>
                  <a:close/>
                  <a:moveTo>
                    <a:pt x="88" y="182"/>
                  </a:moveTo>
                  <a:cubicBezTo>
                    <a:pt x="88" y="182"/>
                    <a:pt x="89" y="182"/>
                    <a:pt x="89" y="181"/>
                  </a:cubicBezTo>
                  <a:cubicBezTo>
                    <a:pt x="88" y="181"/>
                    <a:pt x="88" y="182"/>
                    <a:pt x="88" y="182"/>
                  </a:cubicBezTo>
                  <a:close/>
                  <a:moveTo>
                    <a:pt x="108" y="144"/>
                  </a:moveTo>
                  <a:cubicBezTo>
                    <a:pt x="106" y="144"/>
                    <a:pt x="109" y="142"/>
                    <a:pt x="108" y="142"/>
                  </a:cubicBezTo>
                  <a:cubicBezTo>
                    <a:pt x="107" y="142"/>
                    <a:pt x="103" y="145"/>
                    <a:pt x="103" y="145"/>
                  </a:cubicBezTo>
                  <a:cubicBezTo>
                    <a:pt x="105" y="144"/>
                    <a:pt x="106" y="145"/>
                    <a:pt x="107" y="144"/>
                  </a:cubicBezTo>
                  <a:cubicBezTo>
                    <a:pt x="109" y="143"/>
                    <a:pt x="109" y="143"/>
                    <a:pt x="110" y="141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7" y="143"/>
                    <a:pt x="110" y="142"/>
                    <a:pt x="108" y="144"/>
                  </a:cubicBezTo>
                  <a:close/>
                  <a:moveTo>
                    <a:pt x="802" y="247"/>
                  </a:moveTo>
                  <a:cubicBezTo>
                    <a:pt x="799" y="242"/>
                    <a:pt x="799" y="242"/>
                    <a:pt x="799" y="242"/>
                  </a:cubicBezTo>
                  <a:cubicBezTo>
                    <a:pt x="798" y="242"/>
                    <a:pt x="801" y="247"/>
                    <a:pt x="801" y="246"/>
                  </a:cubicBezTo>
                  <a:cubicBezTo>
                    <a:pt x="801" y="247"/>
                    <a:pt x="801" y="247"/>
                    <a:pt x="801" y="247"/>
                  </a:cubicBezTo>
                  <a:cubicBezTo>
                    <a:pt x="800" y="244"/>
                    <a:pt x="802" y="246"/>
                    <a:pt x="802" y="247"/>
                  </a:cubicBezTo>
                  <a:close/>
                  <a:moveTo>
                    <a:pt x="596" y="44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2" y="43"/>
                    <a:pt x="593" y="43"/>
                    <a:pt x="594" y="44"/>
                  </a:cubicBezTo>
                  <a:cubicBezTo>
                    <a:pt x="591" y="43"/>
                    <a:pt x="597" y="45"/>
                    <a:pt x="596" y="44"/>
                  </a:cubicBezTo>
                  <a:close/>
                  <a:moveTo>
                    <a:pt x="493" y="9"/>
                  </a:moveTo>
                  <a:cubicBezTo>
                    <a:pt x="495" y="10"/>
                    <a:pt x="500" y="11"/>
                    <a:pt x="502" y="11"/>
                  </a:cubicBezTo>
                  <a:cubicBezTo>
                    <a:pt x="500" y="10"/>
                    <a:pt x="492" y="9"/>
                    <a:pt x="493" y="9"/>
                  </a:cubicBezTo>
                  <a:close/>
                  <a:moveTo>
                    <a:pt x="467" y="5"/>
                  </a:moveTo>
                  <a:cubicBezTo>
                    <a:pt x="469" y="5"/>
                    <a:pt x="477" y="7"/>
                    <a:pt x="475" y="6"/>
                  </a:cubicBezTo>
                  <a:cubicBezTo>
                    <a:pt x="473" y="6"/>
                    <a:pt x="466" y="4"/>
                    <a:pt x="466" y="5"/>
                  </a:cubicBezTo>
                  <a:cubicBezTo>
                    <a:pt x="467" y="6"/>
                    <a:pt x="469" y="7"/>
                    <a:pt x="470" y="6"/>
                  </a:cubicBezTo>
                  <a:cubicBezTo>
                    <a:pt x="469" y="6"/>
                    <a:pt x="468" y="6"/>
                    <a:pt x="467" y="5"/>
                  </a:cubicBezTo>
                  <a:close/>
                  <a:moveTo>
                    <a:pt x="411" y="0"/>
                  </a:moveTo>
                  <a:cubicBezTo>
                    <a:pt x="410" y="0"/>
                    <a:pt x="406" y="0"/>
                    <a:pt x="404" y="1"/>
                  </a:cubicBezTo>
                  <a:cubicBezTo>
                    <a:pt x="407" y="1"/>
                    <a:pt x="411" y="1"/>
                    <a:pt x="414" y="1"/>
                  </a:cubicBezTo>
                  <a:cubicBezTo>
                    <a:pt x="413" y="1"/>
                    <a:pt x="411" y="1"/>
                    <a:pt x="412" y="1"/>
                  </a:cubicBezTo>
                  <a:cubicBezTo>
                    <a:pt x="413" y="1"/>
                    <a:pt x="417" y="0"/>
                    <a:pt x="415" y="0"/>
                  </a:cubicBezTo>
                  <a:cubicBezTo>
                    <a:pt x="415" y="1"/>
                    <a:pt x="413" y="0"/>
                    <a:pt x="411" y="0"/>
                  </a:cubicBezTo>
                  <a:close/>
                  <a:moveTo>
                    <a:pt x="394" y="50"/>
                  </a:moveTo>
                  <a:cubicBezTo>
                    <a:pt x="394" y="49"/>
                    <a:pt x="401" y="50"/>
                    <a:pt x="399" y="50"/>
                  </a:cubicBezTo>
                  <a:cubicBezTo>
                    <a:pt x="399" y="49"/>
                    <a:pt x="391" y="49"/>
                    <a:pt x="394" y="50"/>
                  </a:cubicBezTo>
                  <a:close/>
                  <a:moveTo>
                    <a:pt x="388" y="50"/>
                  </a:moveTo>
                  <a:cubicBezTo>
                    <a:pt x="389" y="50"/>
                    <a:pt x="391" y="51"/>
                    <a:pt x="393" y="50"/>
                  </a:cubicBezTo>
                  <a:cubicBezTo>
                    <a:pt x="384" y="50"/>
                    <a:pt x="379" y="50"/>
                    <a:pt x="376" y="50"/>
                  </a:cubicBezTo>
                  <a:cubicBezTo>
                    <a:pt x="379" y="50"/>
                    <a:pt x="373" y="51"/>
                    <a:pt x="376" y="51"/>
                  </a:cubicBezTo>
                  <a:cubicBezTo>
                    <a:pt x="378" y="50"/>
                    <a:pt x="383" y="51"/>
                    <a:pt x="382" y="50"/>
                  </a:cubicBezTo>
                  <a:cubicBezTo>
                    <a:pt x="383" y="50"/>
                    <a:pt x="386" y="50"/>
                    <a:pt x="388" y="50"/>
                  </a:cubicBezTo>
                  <a:close/>
                  <a:moveTo>
                    <a:pt x="350" y="7"/>
                  </a:moveTo>
                  <a:cubicBezTo>
                    <a:pt x="351" y="6"/>
                    <a:pt x="358" y="6"/>
                    <a:pt x="359" y="6"/>
                  </a:cubicBezTo>
                  <a:cubicBezTo>
                    <a:pt x="355" y="6"/>
                    <a:pt x="351" y="7"/>
                    <a:pt x="349" y="7"/>
                  </a:cubicBezTo>
                  <a:cubicBezTo>
                    <a:pt x="350" y="7"/>
                    <a:pt x="350" y="7"/>
                    <a:pt x="350" y="7"/>
                  </a:cubicBezTo>
                  <a:cubicBezTo>
                    <a:pt x="350" y="7"/>
                    <a:pt x="349" y="7"/>
                    <a:pt x="350" y="7"/>
                  </a:cubicBezTo>
                  <a:close/>
                  <a:moveTo>
                    <a:pt x="350" y="8"/>
                  </a:moveTo>
                  <a:cubicBezTo>
                    <a:pt x="350" y="8"/>
                    <a:pt x="350" y="8"/>
                    <a:pt x="351" y="7"/>
                  </a:cubicBezTo>
                  <a:cubicBezTo>
                    <a:pt x="348" y="8"/>
                    <a:pt x="348" y="7"/>
                    <a:pt x="347" y="7"/>
                  </a:cubicBezTo>
                  <a:cubicBezTo>
                    <a:pt x="346" y="8"/>
                    <a:pt x="345" y="8"/>
                    <a:pt x="343" y="8"/>
                  </a:cubicBezTo>
                  <a:cubicBezTo>
                    <a:pt x="342" y="8"/>
                    <a:pt x="336" y="8"/>
                    <a:pt x="335" y="9"/>
                  </a:cubicBezTo>
                  <a:cubicBezTo>
                    <a:pt x="336" y="9"/>
                    <a:pt x="337" y="9"/>
                    <a:pt x="337" y="9"/>
                  </a:cubicBezTo>
                  <a:cubicBezTo>
                    <a:pt x="334" y="10"/>
                    <a:pt x="330" y="9"/>
                    <a:pt x="327" y="11"/>
                  </a:cubicBezTo>
                  <a:cubicBezTo>
                    <a:pt x="331" y="11"/>
                    <a:pt x="333" y="10"/>
                    <a:pt x="336" y="10"/>
                  </a:cubicBezTo>
                  <a:cubicBezTo>
                    <a:pt x="336" y="9"/>
                    <a:pt x="337" y="9"/>
                    <a:pt x="339" y="9"/>
                  </a:cubicBezTo>
                  <a:cubicBezTo>
                    <a:pt x="339" y="9"/>
                    <a:pt x="336" y="9"/>
                    <a:pt x="337" y="10"/>
                  </a:cubicBezTo>
                  <a:cubicBezTo>
                    <a:pt x="342" y="9"/>
                    <a:pt x="350" y="9"/>
                    <a:pt x="351" y="8"/>
                  </a:cubicBezTo>
                  <a:cubicBezTo>
                    <a:pt x="350" y="8"/>
                    <a:pt x="350" y="8"/>
                    <a:pt x="350" y="8"/>
                  </a:cubicBezTo>
                  <a:close/>
                  <a:moveTo>
                    <a:pt x="314" y="14"/>
                  </a:moveTo>
                  <a:cubicBezTo>
                    <a:pt x="315" y="14"/>
                    <a:pt x="322" y="13"/>
                    <a:pt x="320" y="13"/>
                  </a:cubicBezTo>
                  <a:cubicBezTo>
                    <a:pt x="317" y="14"/>
                    <a:pt x="316" y="13"/>
                    <a:pt x="314" y="14"/>
                  </a:cubicBezTo>
                  <a:close/>
                  <a:moveTo>
                    <a:pt x="241" y="77"/>
                  </a:moveTo>
                  <a:cubicBezTo>
                    <a:pt x="240" y="77"/>
                    <a:pt x="241" y="75"/>
                    <a:pt x="240" y="76"/>
                  </a:cubicBezTo>
                  <a:cubicBezTo>
                    <a:pt x="240" y="76"/>
                    <a:pt x="238" y="77"/>
                    <a:pt x="238" y="77"/>
                  </a:cubicBezTo>
                  <a:cubicBezTo>
                    <a:pt x="238" y="77"/>
                    <a:pt x="238" y="77"/>
                    <a:pt x="237" y="77"/>
                  </a:cubicBezTo>
                  <a:cubicBezTo>
                    <a:pt x="237" y="78"/>
                    <a:pt x="238" y="77"/>
                    <a:pt x="238" y="77"/>
                  </a:cubicBezTo>
                  <a:cubicBezTo>
                    <a:pt x="236" y="79"/>
                    <a:pt x="236" y="78"/>
                    <a:pt x="235" y="79"/>
                  </a:cubicBezTo>
                  <a:cubicBezTo>
                    <a:pt x="236" y="79"/>
                    <a:pt x="240" y="77"/>
                    <a:pt x="241" y="77"/>
                  </a:cubicBezTo>
                  <a:close/>
                  <a:moveTo>
                    <a:pt x="232" y="80"/>
                  </a:moveTo>
                  <a:cubicBezTo>
                    <a:pt x="232" y="81"/>
                    <a:pt x="233" y="81"/>
                    <a:pt x="228" y="83"/>
                  </a:cubicBezTo>
                  <a:cubicBezTo>
                    <a:pt x="231" y="83"/>
                    <a:pt x="236" y="79"/>
                    <a:pt x="241" y="77"/>
                  </a:cubicBezTo>
                  <a:cubicBezTo>
                    <a:pt x="238" y="78"/>
                    <a:pt x="235" y="79"/>
                    <a:pt x="232" y="80"/>
                  </a:cubicBezTo>
                  <a:close/>
                  <a:moveTo>
                    <a:pt x="222" y="84"/>
                  </a:moveTo>
                  <a:cubicBezTo>
                    <a:pt x="220" y="86"/>
                    <a:pt x="220" y="87"/>
                    <a:pt x="223" y="86"/>
                  </a:cubicBezTo>
                  <a:cubicBezTo>
                    <a:pt x="221" y="87"/>
                    <a:pt x="219" y="89"/>
                    <a:pt x="217" y="89"/>
                  </a:cubicBezTo>
                  <a:cubicBezTo>
                    <a:pt x="217" y="88"/>
                    <a:pt x="219" y="88"/>
                    <a:pt x="219" y="87"/>
                  </a:cubicBezTo>
                  <a:cubicBezTo>
                    <a:pt x="217" y="88"/>
                    <a:pt x="213" y="90"/>
                    <a:pt x="213" y="91"/>
                  </a:cubicBezTo>
                  <a:cubicBezTo>
                    <a:pt x="218" y="88"/>
                    <a:pt x="214" y="91"/>
                    <a:pt x="215" y="91"/>
                  </a:cubicBezTo>
                  <a:cubicBezTo>
                    <a:pt x="219" y="89"/>
                    <a:pt x="219" y="89"/>
                    <a:pt x="219" y="89"/>
                  </a:cubicBezTo>
                  <a:cubicBezTo>
                    <a:pt x="219" y="88"/>
                    <a:pt x="224" y="86"/>
                    <a:pt x="226" y="84"/>
                  </a:cubicBezTo>
                  <a:cubicBezTo>
                    <a:pt x="222" y="86"/>
                    <a:pt x="223" y="85"/>
                    <a:pt x="222" y="84"/>
                  </a:cubicBezTo>
                  <a:close/>
                  <a:moveTo>
                    <a:pt x="214" y="101"/>
                  </a:moveTo>
                  <a:cubicBezTo>
                    <a:pt x="214" y="103"/>
                    <a:pt x="210" y="104"/>
                    <a:pt x="207" y="106"/>
                  </a:cubicBezTo>
                  <a:cubicBezTo>
                    <a:pt x="211" y="104"/>
                    <a:pt x="216" y="101"/>
                    <a:pt x="220" y="99"/>
                  </a:cubicBezTo>
                  <a:cubicBezTo>
                    <a:pt x="219" y="99"/>
                    <a:pt x="215" y="102"/>
                    <a:pt x="215" y="101"/>
                  </a:cubicBezTo>
                  <a:cubicBezTo>
                    <a:pt x="219" y="99"/>
                    <a:pt x="223" y="98"/>
                    <a:pt x="226" y="95"/>
                  </a:cubicBezTo>
                  <a:cubicBezTo>
                    <a:pt x="223" y="97"/>
                    <a:pt x="219" y="98"/>
                    <a:pt x="214" y="101"/>
                  </a:cubicBezTo>
                  <a:close/>
                  <a:moveTo>
                    <a:pt x="211" y="86"/>
                  </a:moveTo>
                  <a:cubicBezTo>
                    <a:pt x="213" y="83"/>
                    <a:pt x="216" y="83"/>
                    <a:pt x="217" y="81"/>
                  </a:cubicBezTo>
                  <a:cubicBezTo>
                    <a:pt x="214" y="83"/>
                    <a:pt x="214" y="82"/>
                    <a:pt x="210" y="84"/>
                  </a:cubicBezTo>
                  <a:cubicBezTo>
                    <a:pt x="210" y="85"/>
                    <a:pt x="208" y="86"/>
                    <a:pt x="211" y="86"/>
                  </a:cubicBezTo>
                  <a:close/>
                  <a:moveTo>
                    <a:pt x="210" y="82"/>
                  </a:moveTo>
                  <a:cubicBezTo>
                    <a:pt x="211" y="82"/>
                    <a:pt x="207" y="83"/>
                    <a:pt x="208" y="84"/>
                  </a:cubicBezTo>
                  <a:cubicBezTo>
                    <a:pt x="211" y="83"/>
                    <a:pt x="211" y="82"/>
                    <a:pt x="213" y="80"/>
                  </a:cubicBezTo>
                  <a:cubicBezTo>
                    <a:pt x="214" y="80"/>
                    <a:pt x="214" y="81"/>
                    <a:pt x="215" y="80"/>
                  </a:cubicBezTo>
                  <a:cubicBezTo>
                    <a:pt x="216" y="79"/>
                    <a:pt x="212" y="81"/>
                    <a:pt x="210" y="82"/>
                  </a:cubicBezTo>
                  <a:close/>
                  <a:moveTo>
                    <a:pt x="203" y="100"/>
                  </a:moveTo>
                  <a:cubicBezTo>
                    <a:pt x="201" y="100"/>
                    <a:pt x="199" y="102"/>
                    <a:pt x="199" y="102"/>
                  </a:cubicBezTo>
                  <a:cubicBezTo>
                    <a:pt x="201" y="100"/>
                    <a:pt x="205" y="97"/>
                    <a:pt x="207" y="96"/>
                  </a:cubicBezTo>
                  <a:cubicBezTo>
                    <a:pt x="207" y="96"/>
                    <a:pt x="213" y="92"/>
                    <a:pt x="212" y="92"/>
                  </a:cubicBezTo>
                  <a:cubicBezTo>
                    <a:pt x="211" y="93"/>
                    <a:pt x="207" y="95"/>
                    <a:pt x="207" y="96"/>
                  </a:cubicBezTo>
                  <a:cubicBezTo>
                    <a:pt x="204" y="97"/>
                    <a:pt x="201" y="100"/>
                    <a:pt x="197" y="101"/>
                  </a:cubicBezTo>
                  <a:cubicBezTo>
                    <a:pt x="197" y="102"/>
                    <a:pt x="198" y="101"/>
                    <a:pt x="196" y="103"/>
                  </a:cubicBezTo>
                  <a:cubicBezTo>
                    <a:pt x="192" y="104"/>
                    <a:pt x="183" y="110"/>
                    <a:pt x="180" y="114"/>
                  </a:cubicBezTo>
                  <a:cubicBezTo>
                    <a:pt x="175" y="115"/>
                    <a:pt x="167" y="123"/>
                    <a:pt x="160" y="128"/>
                  </a:cubicBezTo>
                  <a:cubicBezTo>
                    <a:pt x="161" y="128"/>
                    <a:pt x="163" y="127"/>
                    <a:pt x="161" y="129"/>
                  </a:cubicBezTo>
                  <a:cubicBezTo>
                    <a:pt x="164" y="127"/>
                    <a:pt x="163" y="126"/>
                    <a:pt x="165" y="125"/>
                  </a:cubicBezTo>
                  <a:cubicBezTo>
                    <a:pt x="166" y="125"/>
                    <a:pt x="167" y="124"/>
                    <a:pt x="165" y="127"/>
                  </a:cubicBezTo>
                  <a:cubicBezTo>
                    <a:pt x="167" y="125"/>
                    <a:pt x="166" y="126"/>
                    <a:pt x="168" y="125"/>
                  </a:cubicBezTo>
                  <a:cubicBezTo>
                    <a:pt x="168" y="124"/>
                    <a:pt x="169" y="122"/>
                    <a:pt x="167" y="123"/>
                  </a:cubicBezTo>
                  <a:cubicBezTo>
                    <a:pt x="172" y="119"/>
                    <a:pt x="174" y="119"/>
                    <a:pt x="177" y="116"/>
                  </a:cubicBezTo>
                  <a:cubicBezTo>
                    <a:pt x="176" y="117"/>
                    <a:pt x="178" y="116"/>
                    <a:pt x="179" y="115"/>
                  </a:cubicBezTo>
                  <a:cubicBezTo>
                    <a:pt x="179" y="115"/>
                    <a:pt x="178" y="115"/>
                    <a:pt x="179" y="114"/>
                  </a:cubicBezTo>
                  <a:cubicBezTo>
                    <a:pt x="183" y="113"/>
                    <a:pt x="189" y="107"/>
                    <a:pt x="193" y="105"/>
                  </a:cubicBezTo>
                  <a:cubicBezTo>
                    <a:pt x="193" y="105"/>
                    <a:pt x="192" y="105"/>
                    <a:pt x="194" y="104"/>
                  </a:cubicBezTo>
                  <a:cubicBezTo>
                    <a:pt x="193" y="106"/>
                    <a:pt x="196" y="103"/>
                    <a:pt x="198" y="102"/>
                  </a:cubicBezTo>
                  <a:cubicBezTo>
                    <a:pt x="198" y="103"/>
                    <a:pt x="189" y="108"/>
                    <a:pt x="194" y="106"/>
                  </a:cubicBezTo>
                  <a:cubicBezTo>
                    <a:pt x="192" y="107"/>
                    <a:pt x="190" y="108"/>
                    <a:pt x="190" y="108"/>
                  </a:cubicBezTo>
                  <a:cubicBezTo>
                    <a:pt x="194" y="106"/>
                    <a:pt x="190" y="109"/>
                    <a:pt x="189" y="110"/>
                  </a:cubicBezTo>
                  <a:cubicBezTo>
                    <a:pt x="194" y="107"/>
                    <a:pt x="196" y="106"/>
                    <a:pt x="200" y="103"/>
                  </a:cubicBezTo>
                  <a:cubicBezTo>
                    <a:pt x="201" y="103"/>
                    <a:pt x="200" y="103"/>
                    <a:pt x="201" y="102"/>
                  </a:cubicBezTo>
                  <a:cubicBezTo>
                    <a:pt x="202" y="102"/>
                    <a:pt x="205" y="100"/>
                    <a:pt x="205" y="99"/>
                  </a:cubicBezTo>
                  <a:cubicBezTo>
                    <a:pt x="207" y="98"/>
                    <a:pt x="210" y="96"/>
                    <a:pt x="210" y="97"/>
                  </a:cubicBezTo>
                  <a:cubicBezTo>
                    <a:pt x="212" y="96"/>
                    <a:pt x="213" y="96"/>
                    <a:pt x="213" y="95"/>
                  </a:cubicBezTo>
                  <a:cubicBezTo>
                    <a:pt x="211" y="96"/>
                    <a:pt x="215" y="94"/>
                    <a:pt x="214" y="94"/>
                  </a:cubicBezTo>
                  <a:cubicBezTo>
                    <a:pt x="213" y="95"/>
                    <a:pt x="213" y="94"/>
                    <a:pt x="211" y="95"/>
                  </a:cubicBezTo>
                  <a:cubicBezTo>
                    <a:pt x="211" y="96"/>
                    <a:pt x="207" y="98"/>
                    <a:pt x="205" y="99"/>
                  </a:cubicBezTo>
                  <a:cubicBezTo>
                    <a:pt x="205" y="99"/>
                    <a:pt x="202" y="101"/>
                    <a:pt x="202" y="101"/>
                  </a:cubicBezTo>
                  <a:cubicBezTo>
                    <a:pt x="200" y="101"/>
                    <a:pt x="205" y="99"/>
                    <a:pt x="203" y="100"/>
                  </a:cubicBezTo>
                  <a:close/>
                  <a:moveTo>
                    <a:pt x="201" y="82"/>
                  </a:moveTo>
                  <a:cubicBezTo>
                    <a:pt x="203" y="81"/>
                    <a:pt x="203" y="82"/>
                    <a:pt x="205" y="81"/>
                  </a:cubicBezTo>
                  <a:cubicBezTo>
                    <a:pt x="205" y="80"/>
                    <a:pt x="206" y="80"/>
                    <a:pt x="205" y="79"/>
                  </a:cubicBezTo>
                  <a:cubicBezTo>
                    <a:pt x="203" y="80"/>
                    <a:pt x="202" y="81"/>
                    <a:pt x="201" y="82"/>
                  </a:cubicBezTo>
                  <a:close/>
                  <a:moveTo>
                    <a:pt x="192" y="82"/>
                  </a:moveTo>
                  <a:cubicBezTo>
                    <a:pt x="192" y="81"/>
                    <a:pt x="194" y="80"/>
                    <a:pt x="194" y="80"/>
                  </a:cubicBezTo>
                  <a:cubicBezTo>
                    <a:pt x="192" y="80"/>
                    <a:pt x="187" y="84"/>
                    <a:pt x="190" y="83"/>
                  </a:cubicBezTo>
                  <a:cubicBezTo>
                    <a:pt x="192" y="81"/>
                    <a:pt x="191" y="83"/>
                    <a:pt x="191" y="83"/>
                  </a:cubicBezTo>
                  <a:cubicBezTo>
                    <a:pt x="192" y="83"/>
                    <a:pt x="194" y="82"/>
                    <a:pt x="195" y="81"/>
                  </a:cubicBezTo>
                  <a:cubicBezTo>
                    <a:pt x="195" y="81"/>
                    <a:pt x="195" y="82"/>
                    <a:pt x="195" y="82"/>
                  </a:cubicBezTo>
                  <a:cubicBezTo>
                    <a:pt x="197" y="81"/>
                    <a:pt x="197" y="81"/>
                    <a:pt x="197" y="81"/>
                  </a:cubicBezTo>
                  <a:cubicBezTo>
                    <a:pt x="197" y="80"/>
                    <a:pt x="197" y="80"/>
                    <a:pt x="197" y="80"/>
                  </a:cubicBezTo>
                  <a:cubicBezTo>
                    <a:pt x="194" y="82"/>
                    <a:pt x="193" y="81"/>
                    <a:pt x="192" y="82"/>
                  </a:cubicBezTo>
                  <a:close/>
                  <a:moveTo>
                    <a:pt x="196" y="84"/>
                  </a:moveTo>
                  <a:cubicBezTo>
                    <a:pt x="193" y="86"/>
                    <a:pt x="192" y="85"/>
                    <a:pt x="192" y="85"/>
                  </a:cubicBezTo>
                  <a:cubicBezTo>
                    <a:pt x="192" y="86"/>
                    <a:pt x="191" y="86"/>
                    <a:pt x="191" y="87"/>
                  </a:cubicBezTo>
                  <a:cubicBezTo>
                    <a:pt x="193" y="86"/>
                    <a:pt x="192" y="87"/>
                    <a:pt x="194" y="87"/>
                  </a:cubicBezTo>
                  <a:cubicBezTo>
                    <a:pt x="196" y="86"/>
                    <a:pt x="195" y="86"/>
                    <a:pt x="197" y="85"/>
                  </a:cubicBezTo>
                  <a:cubicBezTo>
                    <a:pt x="198" y="84"/>
                    <a:pt x="195" y="86"/>
                    <a:pt x="195" y="85"/>
                  </a:cubicBezTo>
                  <a:cubicBezTo>
                    <a:pt x="195" y="85"/>
                    <a:pt x="198" y="82"/>
                    <a:pt x="196" y="83"/>
                  </a:cubicBezTo>
                  <a:cubicBezTo>
                    <a:pt x="196" y="83"/>
                    <a:pt x="196" y="83"/>
                    <a:pt x="196" y="84"/>
                  </a:cubicBezTo>
                  <a:close/>
                  <a:moveTo>
                    <a:pt x="187" y="104"/>
                  </a:moveTo>
                  <a:cubicBezTo>
                    <a:pt x="188" y="103"/>
                    <a:pt x="188" y="105"/>
                    <a:pt x="192" y="103"/>
                  </a:cubicBezTo>
                  <a:cubicBezTo>
                    <a:pt x="192" y="102"/>
                    <a:pt x="190" y="103"/>
                    <a:pt x="190" y="103"/>
                  </a:cubicBezTo>
                  <a:cubicBezTo>
                    <a:pt x="192" y="102"/>
                    <a:pt x="193" y="101"/>
                    <a:pt x="194" y="99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7" y="98"/>
                    <a:pt x="198" y="98"/>
                    <a:pt x="201" y="96"/>
                  </a:cubicBezTo>
                  <a:cubicBezTo>
                    <a:pt x="200" y="96"/>
                    <a:pt x="201" y="94"/>
                    <a:pt x="200" y="95"/>
                  </a:cubicBezTo>
                  <a:cubicBezTo>
                    <a:pt x="196" y="97"/>
                    <a:pt x="191" y="101"/>
                    <a:pt x="189" y="102"/>
                  </a:cubicBezTo>
                  <a:cubicBezTo>
                    <a:pt x="188" y="103"/>
                    <a:pt x="191" y="102"/>
                    <a:pt x="188" y="103"/>
                  </a:cubicBezTo>
                  <a:cubicBezTo>
                    <a:pt x="188" y="103"/>
                    <a:pt x="187" y="104"/>
                    <a:pt x="187" y="104"/>
                  </a:cubicBezTo>
                  <a:close/>
                  <a:moveTo>
                    <a:pt x="198" y="107"/>
                  </a:moveTo>
                  <a:cubicBezTo>
                    <a:pt x="200" y="106"/>
                    <a:pt x="201" y="105"/>
                    <a:pt x="202" y="105"/>
                  </a:cubicBezTo>
                  <a:cubicBezTo>
                    <a:pt x="201" y="105"/>
                    <a:pt x="199" y="106"/>
                    <a:pt x="198" y="106"/>
                  </a:cubicBezTo>
                  <a:cubicBezTo>
                    <a:pt x="200" y="105"/>
                    <a:pt x="200" y="104"/>
                    <a:pt x="202" y="103"/>
                  </a:cubicBezTo>
                  <a:cubicBezTo>
                    <a:pt x="201" y="104"/>
                    <a:pt x="203" y="102"/>
                    <a:pt x="205" y="102"/>
                  </a:cubicBezTo>
                  <a:cubicBezTo>
                    <a:pt x="204" y="101"/>
                    <a:pt x="200" y="104"/>
                    <a:pt x="197" y="105"/>
                  </a:cubicBezTo>
                  <a:cubicBezTo>
                    <a:pt x="199" y="105"/>
                    <a:pt x="196" y="108"/>
                    <a:pt x="198" y="107"/>
                  </a:cubicBezTo>
                  <a:close/>
                  <a:moveTo>
                    <a:pt x="186" y="99"/>
                  </a:moveTo>
                  <a:cubicBezTo>
                    <a:pt x="183" y="101"/>
                    <a:pt x="173" y="108"/>
                    <a:pt x="182" y="103"/>
                  </a:cubicBezTo>
                  <a:cubicBezTo>
                    <a:pt x="183" y="101"/>
                    <a:pt x="187" y="99"/>
                    <a:pt x="183" y="102"/>
                  </a:cubicBezTo>
                  <a:cubicBezTo>
                    <a:pt x="186" y="100"/>
                    <a:pt x="187" y="99"/>
                    <a:pt x="188" y="98"/>
                  </a:cubicBezTo>
                  <a:cubicBezTo>
                    <a:pt x="187" y="99"/>
                    <a:pt x="187" y="98"/>
                    <a:pt x="186" y="99"/>
                  </a:cubicBezTo>
                  <a:close/>
                  <a:moveTo>
                    <a:pt x="169" y="89"/>
                  </a:moveTo>
                  <a:cubicBezTo>
                    <a:pt x="171" y="89"/>
                    <a:pt x="178" y="83"/>
                    <a:pt x="174" y="85"/>
                  </a:cubicBezTo>
                  <a:cubicBezTo>
                    <a:pt x="174" y="86"/>
                    <a:pt x="171" y="88"/>
                    <a:pt x="169" y="89"/>
                  </a:cubicBezTo>
                  <a:close/>
                  <a:moveTo>
                    <a:pt x="182" y="123"/>
                  </a:moveTo>
                  <a:cubicBezTo>
                    <a:pt x="187" y="120"/>
                    <a:pt x="189" y="118"/>
                    <a:pt x="195" y="114"/>
                  </a:cubicBezTo>
                  <a:cubicBezTo>
                    <a:pt x="194" y="115"/>
                    <a:pt x="195" y="113"/>
                    <a:pt x="194" y="114"/>
                  </a:cubicBezTo>
                  <a:cubicBezTo>
                    <a:pt x="194" y="114"/>
                    <a:pt x="191" y="117"/>
                    <a:pt x="189" y="118"/>
                  </a:cubicBezTo>
                  <a:cubicBezTo>
                    <a:pt x="190" y="117"/>
                    <a:pt x="190" y="117"/>
                    <a:pt x="190" y="116"/>
                  </a:cubicBezTo>
                  <a:cubicBezTo>
                    <a:pt x="188" y="118"/>
                    <a:pt x="186" y="120"/>
                    <a:pt x="183" y="121"/>
                  </a:cubicBezTo>
                  <a:cubicBezTo>
                    <a:pt x="184" y="121"/>
                    <a:pt x="184" y="120"/>
                    <a:pt x="183" y="121"/>
                  </a:cubicBezTo>
                  <a:cubicBezTo>
                    <a:pt x="183" y="121"/>
                    <a:pt x="182" y="123"/>
                    <a:pt x="182" y="123"/>
                  </a:cubicBezTo>
                  <a:close/>
                  <a:moveTo>
                    <a:pt x="178" y="110"/>
                  </a:moveTo>
                  <a:cubicBezTo>
                    <a:pt x="180" y="109"/>
                    <a:pt x="180" y="109"/>
                    <a:pt x="180" y="109"/>
                  </a:cubicBezTo>
                  <a:cubicBezTo>
                    <a:pt x="178" y="111"/>
                    <a:pt x="182" y="109"/>
                    <a:pt x="182" y="108"/>
                  </a:cubicBezTo>
                  <a:cubicBezTo>
                    <a:pt x="181" y="108"/>
                    <a:pt x="179" y="109"/>
                    <a:pt x="178" y="110"/>
                  </a:cubicBezTo>
                  <a:close/>
                  <a:moveTo>
                    <a:pt x="178" y="117"/>
                  </a:moveTo>
                  <a:cubicBezTo>
                    <a:pt x="177" y="118"/>
                    <a:pt x="176" y="118"/>
                    <a:pt x="175" y="120"/>
                  </a:cubicBezTo>
                  <a:cubicBezTo>
                    <a:pt x="176" y="119"/>
                    <a:pt x="176" y="119"/>
                    <a:pt x="177" y="119"/>
                  </a:cubicBezTo>
                  <a:cubicBezTo>
                    <a:pt x="178" y="118"/>
                    <a:pt x="182" y="116"/>
                    <a:pt x="181" y="116"/>
                  </a:cubicBezTo>
                  <a:cubicBezTo>
                    <a:pt x="177" y="119"/>
                    <a:pt x="181" y="114"/>
                    <a:pt x="178" y="117"/>
                  </a:cubicBezTo>
                  <a:close/>
                  <a:moveTo>
                    <a:pt x="164" y="122"/>
                  </a:moveTo>
                  <a:cubicBezTo>
                    <a:pt x="169" y="117"/>
                    <a:pt x="172" y="117"/>
                    <a:pt x="177" y="112"/>
                  </a:cubicBezTo>
                  <a:cubicBezTo>
                    <a:pt x="174" y="114"/>
                    <a:pt x="176" y="112"/>
                    <a:pt x="174" y="113"/>
                  </a:cubicBezTo>
                  <a:cubicBezTo>
                    <a:pt x="171" y="116"/>
                    <a:pt x="165" y="119"/>
                    <a:pt x="164" y="122"/>
                  </a:cubicBezTo>
                  <a:close/>
                  <a:moveTo>
                    <a:pt x="159" y="111"/>
                  </a:moveTo>
                  <a:cubicBezTo>
                    <a:pt x="160" y="110"/>
                    <a:pt x="164" y="108"/>
                    <a:pt x="164" y="107"/>
                  </a:cubicBezTo>
                  <a:cubicBezTo>
                    <a:pt x="162" y="109"/>
                    <a:pt x="158" y="112"/>
                    <a:pt x="159" y="111"/>
                  </a:cubicBezTo>
                  <a:close/>
                  <a:moveTo>
                    <a:pt x="170" y="123"/>
                  </a:moveTo>
                  <a:cubicBezTo>
                    <a:pt x="172" y="122"/>
                    <a:pt x="175" y="118"/>
                    <a:pt x="172" y="121"/>
                  </a:cubicBezTo>
                  <a:cubicBezTo>
                    <a:pt x="172" y="121"/>
                    <a:pt x="173" y="120"/>
                    <a:pt x="173" y="121"/>
                  </a:cubicBezTo>
                  <a:cubicBezTo>
                    <a:pt x="172" y="121"/>
                    <a:pt x="168" y="124"/>
                    <a:pt x="170" y="123"/>
                  </a:cubicBezTo>
                  <a:close/>
                  <a:moveTo>
                    <a:pt x="125" y="113"/>
                  </a:moveTo>
                  <a:cubicBezTo>
                    <a:pt x="123" y="114"/>
                    <a:pt x="123" y="114"/>
                    <a:pt x="123" y="114"/>
                  </a:cubicBezTo>
                  <a:cubicBezTo>
                    <a:pt x="123" y="115"/>
                    <a:pt x="122" y="116"/>
                    <a:pt x="123" y="115"/>
                  </a:cubicBezTo>
                  <a:cubicBezTo>
                    <a:pt x="125" y="114"/>
                    <a:pt x="125" y="114"/>
                    <a:pt x="125" y="113"/>
                  </a:cubicBezTo>
                  <a:cubicBezTo>
                    <a:pt x="125" y="113"/>
                    <a:pt x="126" y="113"/>
                    <a:pt x="126" y="112"/>
                  </a:cubicBezTo>
                  <a:cubicBezTo>
                    <a:pt x="125" y="113"/>
                    <a:pt x="125" y="113"/>
                    <a:pt x="125" y="113"/>
                  </a:cubicBezTo>
                  <a:close/>
                  <a:moveTo>
                    <a:pt x="107" y="138"/>
                  </a:moveTo>
                  <a:cubicBezTo>
                    <a:pt x="106" y="138"/>
                    <a:pt x="106" y="138"/>
                    <a:pt x="105" y="139"/>
                  </a:cubicBezTo>
                  <a:cubicBezTo>
                    <a:pt x="105" y="138"/>
                    <a:pt x="107" y="136"/>
                    <a:pt x="107" y="136"/>
                  </a:cubicBezTo>
                  <a:cubicBezTo>
                    <a:pt x="105" y="138"/>
                    <a:pt x="104" y="139"/>
                    <a:pt x="102" y="141"/>
                  </a:cubicBezTo>
                  <a:cubicBezTo>
                    <a:pt x="104" y="141"/>
                    <a:pt x="106" y="140"/>
                    <a:pt x="108" y="139"/>
                  </a:cubicBezTo>
                  <a:cubicBezTo>
                    <a:pt x="104" y="141"/>
                    <a:pt x="110" y="134"/>
                    <a:pt x="107" y="137"/>
                  </a:cubicBezTo>
                  <a:cubicBezTo>
                    <a:pt x="107" y="137"/>
                    <a:pt x="107" y="137"/>
                    <a:pt x="107" y="138"/>
                  </a:cubicBezTo>
                  <a:close/>
                  <a:moveTo>
                    <a:pt x="128" y="160"/>
                  </a:moveTo>
                  <a:cubicBezTo>
                    <a:pt x="127" y="161"/>
                    <a:pt x="126" y="161"/>
                    <a:pt x="126" y="161"/>
                  </a:cubicBezTo>
                  <a:cubicBezTo>
                    <a:pt x="125" y="163"/>
                    <a:pt x="128" y="160"/>
                    <a:pt x="128" y="162"/>
                  </a:cubicBezTo>
                  <a:cubicBezTo>
                    <a:pt x="127" y="163"/>
                    <a:pt x="126" y="164"/>
                    <a:pt x="125" y="164"/>
                  </a:cubicBezTo>
                  <a:cubicBezTo>
                    <a:pt x="125" y="165"/>
                    <a:pt x="128" y="162"/>
                    <a:pt x="129" y="162"/>
                  </a:cubicBezTo>
                  <a:cubicBezTo>
                    <a:pt x="128" y="162"/>
                    <a:pt x="127" y="163"/>
                    <a:pt x="127" y="163"/>
                  </a:cubicBezTo>
                  <a:cubicBezTo>
                    <a:pt x="131" y="161"/>
                    <a:pt x="128" y="162"/>
                    <a:pt x="131" y="159"/>
                  </a:cubicBezTo>
                  <a:cubicBezTo>
                    <a:pt x="130" y="159"/>
                    <a:pt x="127" y="162"/>
                    <a:pt x="128" y="160"/>
                  </a:cubicBezTo>
                  <a:close/>
                  <a:moveTo>
                    <a:pt x="95" y="148"/>
                  </a:moveTo>
                  <a:cubicBezTo>
                    <a:pt x="95" y="148"/>
                    <a:pt x="96" y="148"/>
                    <a:pt x="96" y="148"/>
                  </a:cubicBezTo>
                  <a:cubicBezTo>
                    <a:pt x="94" y="149"/>
                    <a:pt x="94" y="150"/>
                    <a:pt x="94" y="150"/>
                  </a:cubicBezTo>
                  <a:cubicBezTo>
                    <a:pt x="98" y="147"/>
                    <a:pt x="99" y="145"/>
                    <a:pt x="101" y="143"/>
                  </a:cubicBezTo>
                  <a:cubicBezTo>
                    <a:pt x="102" y="143"/>
                    <a:pt x="102" y="142"/>
                    <a:pt x="102" y="141"/>
                  </a:cubicBezTo>
                  <a:cubicBezTo>
                    <a:pt x="100" y="143"/>
                    <a:pt x="97" y="147"/>
                    <a:pt x="95" y="148"/>
                  </a:cubicBezTo>
                  <a:close/>
                  <a:moveTo>
                    <a:pt x="110" y="169"/>
                  </a:moveTo>
                  <a:cubicBezTo>
                    <a:pt x="110" y="169"/>
                    <a:pt x="111" y="169"/>
                    <a:pt x="111" y="169"/>
                  </a:cubicBezTo>
                  <a:cubicBezTo>
                    <a:pt x="110" y="170"/>
                    <a:pt x="109" y="171"/>
                    <a:pt x="109" y="171"/>
                  </a:cubicBezTo>
                  <a:cubicBezTo>
                    <a:pt x="112" y="168"/>
                    <a:pt x="113" y="166"/>
                    <a:pt x="114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2" y="167"/>
                    <a:pt x="111" y="169"/>
                    <a:pt x="110" y="169"/>
                  </a:cubicBezTo>
                  <a:close/>
                  <a:moveTo>
                    <a:pt x="91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94" y="153"/>
                    <a:pt x="93" y="153"/>
                    <a:pt x="94" y="152"/>
                  </a:cubicBezTo>
                  <a:cubicBezTo>
                    <a:pt x="94" y="152"/>
                    <a:pt x="94" y="152"/>
                    <a:pt x="95" y="152"/>
                  </a:cubicBezTo>
                  <a:cubicBezTo>
                    <a:pt x="95" y="152"/>
                    <a:pt x="95" y="151"/>
                    <a:pt x="95" y="151"/>
                  </a:cubicBezTo>
                  <a:cubicBezTo>
                    <a:pt x="94" y="151"/>
                    <a:pt x="94" y="151"/>
                    <a:pt x="94" y="152"/>
                  </a:cubicBezTo>
                  <a:cubicBezTo>
                    <a:pt x="93" y="153"/>
                    <a:pt x="93" y="153"/>
                    <a:pt x="91" y="154"/>
                  </a:cubicBezTo>
                  <a:close/>
                  <a:moveTo>
                    <a:pt x="92" y="162"/>
                  </a:moveTo>
                  <a:cubicBezTo>
                    <a:pt x="94" y="162"/>
                    <a:pt x="97" y="157"/>
                    <a:pt x="99" y="155"/>
                  </a:cubicBezTo>
                  <a:cubicBezTo>
                    <a:pt x="96" y="158"/>
                    <a:pt x="95" y="159"/>
                    <a:pt x="92" y="162"/>
                  </a:cubicBezTo>
                  <a:close/>
                  <a:moveTo>
                    <a:pt x="88" y="161"/>
                  </a:moveTo>
                  <a:cubicBezTo>
                    <a:pt x="87" y="161"/>
                    <a:pt x="87" y="161"/>
                    <a:pt x="87" y="161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2"/>
                    <a:pt x="87" y="162"/>
                  </a:cubicBezTo>
                  <a:cubicBezTo>
                    <a:pt x="87" y="162"/>
                    <a:pt x="87" y="163"/>
                    <a:pt x="87" y="163"/>
                  </a:cubicBezTo>
                  <a:cubicBezTo>
                    <a:pt x="87" y="163"/>
                    <a:pt x="87" y="162"/>
                    <a:pt x="87" y="162"/>
                  </a:cubicBezTo>
                  <a:cubicBezTo>
                    <a:pt x="87" y="162"/>
                    <a:pt x="87" y="162"/>
                    <a:pt x="88" y="161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8" y="162"/>
                    <a:pt x="90" y="159"/>
                    <a:pt x="91" y="158"/>
                  </a:cubicBezTo>
                  <a:cubicBezTo>
                    <a:pt x="91" y="157"/>
                    <a:pt x="93" y="157"/>
                    <a:pt x="94" y="156"/>
                  </a:cubicBezTo>
                  <a:cubicBezTo>
                    <a:pt x="92" y="156"/>
                    <a:pt x="90" y="158"/>
                    <a:pt x="88" y="161"/>
                  </a:cubicBezTo>
                  <a:close/>
                  <a:moveTo>
                    <a:pt x="106" y="176"/>
                  </a:moveTo>
                  <a:cubicBezTo>
                    <a:pt x="106" y="177"/>
                    <a:pt x="105" y="177"/>
                    <a:pt x="105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9"/>
                    <a:pt x="103" y="179"/>
                    <a:pt x="103" y="180"/>
                  </a:cubicBezTo>
                  <a:cubicBezTo>
                    <a:pt x="104" y="179"/>
                    <a:pt x="104" y="180"/>
                    <a:pt x="104" y="179"/>
                  </a:cubicBezTo>
                  <a:cubicBezTo>
                    <a:pt x="105" y="179"/>
                    <a:pt x="105" y="180"/>
                    <a:pt x="106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8"/>
                    <a:pt x="105" y="179"/>
                    <a:pt x="106" y="178"/>
                  </a:cubicBezTo>
                  <a:cubicBezTo>
                    <a:pt x="105" y="179"/>
                    <a:pt x="108" y="175"/>
                    <a:pt x="108" y="175"/>
                  </a:cubicBezTo>
                  <a:cubicBezTo>
                    <a:pt x="108" y="175"/>
                    <a:pt x="108" y="175"/>
                    <a:pt x="109" y="175"/>
                  </a:cubicBezTo>
                  <a:cubicBezTo>
                    <a:pt x="108" y="175"/>
                    <a:pt x="107" y="175"/>
                    <a:pt x="106" y="176"/>
                  </a:cubicBezTo>
                  <a:close/>
                  <a:moveTo>
                    <a:pt x="109" y="180"/>
                  </a:moveTo>
                  <a:cubicBezTo>
                    <a:pt x="108" y="180"/>
                    <a:pt x="108" y="180"/>
                    <a:pt x="108" y="180"/>
                  </a:cubicBezTo>
                  <a:cubicBezTo>
                    <a:pt x="108" y="181"/>
                    <a:pt x="108" y="181"/>
                    <a:pt x="108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6" y="182"/>
                    <a:pt x="106" y="183"/>
                    <a:pt x="105" y="184"/>
                  </a:cubicBezTo>
                  <a:cubicBezTo>
                    <a:pt x="106" y="184"/>
                    <a:pt x="107" y="183"/>
                    <a:pt x="107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8" y="182"/>
                    <a:pt x="108" y="182"/>
                    <a:pt x="110" y="180"/>
                  </a:cubicBezTo>
                  <a:cubicBezTo>
                    <a:pt x="110" y="180"/>
                    <a:pt x="109" y="180"/>
                    <a:pt x="109" y="180"/>
                  </a:cubicBezTo>
                  <a:close/>
                  <a:moveTo>
                    <a:pt x="88" y="171"/>
                  </a:moveTo>
                  <a:cubicBezTo>
                    <a:pt x="89" y="170"/>
                    <a:pt x="88" y="170"/>
                    <a:pt x="88" y="170"/>
                  </a:cubicBezTo>
                  <a:cubicBezTo>
                    <a:pt x="89" y="171"/>
                    <a:pt x="90" y="169"/>
                    <a:pt x="90" y="169"/>
                  </a:cubicBezTo>
                  <a:cubicBezTo>
                    <a:pt x="90" y="169"/>
                    <a:pt x="90" y="168"/>
                    <a:pt x="89" y="169"/>
                  </a:cubicBezTo>
                  <a:cubicBezTo>
                    <a:pt x="89" y="169"/>
                    <a:pt x="88" y="170"/>
                    <a:pt x="88" y="171"/>
                  </a:cubicBezTo>
                  <a:close/>
                  <a:moveTo>
                    <a:pt x="98" y="180"/>
                  </a:moveTo>
                  <a:cubicBezTo>
                    <a:pt x="99" y="179"/>
                    <a:pt x="99" y="180"/>
                    <a:pt x="100" y="180"/>
                  </a:cubicBezTo>
                  <a:cubicBezTo>
                    <a:pt x="99" y="179"/>
                    <a:pt x="98" y="179"/>
                    <a:pt x="98" y="180"/>
                  </a:cubicBezTo>
                  <a:close/>
                  <a:moveTo>
                    <a:pt x="102" y="183"/>
                  </a:moveTo>
                  <a:cubicBezTo>
                    <a:pt x="102" y="182"/>
                    <a:pt x="101" y="182"/>
                    <a:pt x="102" y="182"/>
                  </a:cubicBezTo>
                  <a:cubicBezTo>
                    <a:pt x="102" y="182"/>
                    <a:pt x="102" y="183"/>
                    <a:pt x="102" y="182"/>
                  </a:cubicBezTo>
                  <a:cubicBezTo>
                    <a:pt x="102" y="182"/>
                    <a:pt x="101" y="182"/>
                    <a:pt x="101" y="182"/>
                  </a:cubicBezTo>
                  <a:cubicBezTo>
                    <a:pt x="102" y="182"/>
                    <a:pt x="101" y="183"/>
                    <a:pt x="102" y="183"/>
                  </a:cubicBezTo>
                  <a:close/>
                  <a:moveTo>
                    <a:pt x="102" y="191"/>
                  </a:moveTo>
                  <a:cubicBezTo>
                    <a:pt x="102" y="191"/>
                    <a:pt x="104" y="189"/>
                    <a:pt x="104" y="188"/>
                  </a:cubicBezTo>
                  <a:cubicBezTo>
                    <a:pt x="103" y="187"/>
                    <a:pt x="103" y="186"/>
                    <a:pt x="102" y="187"/>
                  </a:cubicBezTo>
                  <a:cubicBezTo>
                    <a:pt x="104" y="188"/>
                    <a:pt x="101" y="190"/>
                    <a:pt x="102" y="191"/>
                  </a:cubicBezTo>
                  <a:close/>
                  <a:moveTo>
                    <a:pt x="100" y="187"/>
                  </a:moveTo>
                  <a:cubicBezTo>
                    <a:pt x="100" y="187"/>
                    <a:pt x="99" y="187"/>
                    <a:pt x="100" y="187"/>
                  </a:cubicBezTo>
                  <a:cubicBezTo>
                    <a:pt x="100" y="187"/>
                    <a:pt x="101" y="187"/>
                    <a:pt x="101" y="187"/>
                  </a:cubicBezTo>
                  <a:cubicBezTo>
                    <a:pt x="100" y="187"/>
                    <a:pt x="100" y="187"/>
                    <a:pt x="100" y="187"/>
                  </a:cubicBezTo>
                  <a:close/>
                  <a:moveTo>
                    <a:pt x="99" y="192"/>
                  </a:moveTo>
                  <a:cubicBezTo>
                    <a:pt x="97" y="193"/>
                    <a:pt x="94" y="197"/>
                    <a:pt x="94" y="198"/>
                  </a:cubicBezTo>
                  <a:cubicBezTo>
                    <a:pt x="95" y="197"/>
                    <a:pt x="96" y="196"/>
                    <a:pt x="97" y="194"/>
                  </a:cubicBezTo>
                  <a:cubicBezTo>
                    <a:pt x="97" y="195"/>
                    <a:pt x="97" y="195"/>
                    <a:pt x="97" y="194"/>
                  </a:cubicBezTo>
                  <a:cubicBezTo>
                    <a:pt x="98" y="192"/>
                    <a:pt x="101" y="192"/>
                    <a:pt x="102" y="189"/>
                  </a:cubicBezTo>
                  <a:cubicBezTo>
                    <a:pt x="101" y="189"/>
                    <a:pt x="101" y="190"/>
                    <a:pt x="101" y="190"/>
                  </a:cubicBezTo>
                  <a:cubicBezTo>
                    <a:pt x="100" y="189"/>
                    <a:pt x="102" y="189"/>
                    <a:pt x="102" y="188"/>
                  </a:cubicBezTo>
                  <a:cubicBezTo>
                    <a:pt x="100" y="189"/>
                    <a:pt x="100" y="191"/>
                    <a:pt x="98" y="191"/>
                  </a:cubicBezTo>
                  <a:cubicBezTo>
                    <a:pt x="99" y="191"/>
                    <a:pt x="99" y="192"/>
                    <a:pt x="99" y="192"/>
                  </a:cubicBezTo>
                  <a:close/>
                  <a:moveTo>
                    <a:pt x="95" y="191"/>
                  </a:moveTo>
                  <a:cubicBezTo>
                    <a:pt x="96" y="191"/>
                    <a:pt x="95" y="192"/>
                    <a:pt x="96" y="192"/>
                  </a:cubicBezTo>
                  <a:cubicBezTo>
                    <a:pt x="96" y="191"/>
                    <a:pt x="98" y="191"/>
                    <a:pt x="97" y="190"/>
                  </a:cubicBezTo>
                  <a:cubicBezTo>
                    <a:pt x="98" y="190"/>
                    <a:pt x="98" y="189"/>
                    <a:pt x="98" y="189"/>
                  </a:cubicBezTo>
                  <a:cubicBezTo>
                    <a:pt x="98" y="189"/>
                    <a:pt x="97" y="189"/>
                    <a:pt x="98" y="189"/>
                  </a:cubicBezTo>
                  <a:cubicBezTo>
                    <a:pt x="98" y="189"/>
                    <a:pt x="99" y="189"/>
                    <a:pt x="100" y="188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8" y="187"/>
                    <a:pt x="99" y="188"/>
                    <a:pt x="98" y="188"/>
                  </a:cubicBezTo>
                  <a:cubicBezTo>
                    <a:pt x="98" y="187"/>
                    <a:pt x="96" y="189"/>
                    <a:pt x="97" y="190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0"/>
                    <a:pt x="97" y="190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6" y="191"/>
                    <a:pt x="96" y="191"/>
                    <a:pt x="95" y="191"/>
                  </a:cubicBezTo>
                  <a:close/>
                  <a:moveTo>
                    <a:pt x="85" y="191"/>
                  </a:moveTo>
                  <a:cubicBezTo>
                    <a:pt x="85" y="194"/>
                    <a:pt x="82" y="195"/>
                    <a:pt x="81" y="197"/>
                  </a:cubicBezTo>
                  <a:cubicBezTo>
                    <a:pt x="82" y="198"/>
                    <a:pt x="82" y="197"/>
                    <a:pt x="82" y="197"/>
                  </a:cubicBezTo>
                  <a:cubicBezTo>
                    <a:pt x="84" y="195"/>
                    <a:pt x="85" y="193"/>
                    <a:pt x="87" y="192"/>
                  </a:cubicBezTo>
                  <a:cubicBezTo>
                    <a:pt x="87" y="192"/>
                    <a:pt x="87" y="193"/>
                    <a:pt x="88" y="193"/>
                  </a:cubicBezTo>
                  <a:cubicBezTo>
                    <a:pt x="88" y="193"/>
                    <a:pt x="89" y="191"/>
                    <a:pt x="90" y="191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8" y="193"/>
                    <a:pt x="87" y="192"/>
                  </a:cubicBezTo>
                  <a:cubicBezTo>
                    <a:pt x="87" y="191"/>
                    <a:pt x="88" y="190"/>
                    <a:pt x="89" y="189"/>
                  </a:cubicBezTo>
                  <a:cubicBezTo>
                    <a:pt x="88" y="189"/>
                    <a:pt x="88" y="188"/>
                    <a:pt x="87" y="189"/>
                  </a:cubicBezTo>
                  <a:cubicBezTo>
                    <a:pt x="88" y="189"/>
                    <a:pt x="87" y="190"/>
                    <a:pt x="88" y="190"/>
                  </a:cubicBezTo>
                  <a:cubicBezTo>
                    <a:pt x="87" y="190"/>
                    <a:pt x="88" y="190"/>
                    <a:pt x="87" y="190"/>
                  </a:cubicBezTo>
                  <a:cubicBezTo>
                    <a:pt x="86" y="190"/>
                    <a:pt x="86" y="192"/>
                    <a:pt x="85" y="191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1"/>
                    <a:pt x="86" y="191"/>
                    <a:pt x="85" y="191"/>
                  </a:cubicBezTo>
                  <a:close/>
                  <a:moveTo>
                    <a:pt x="94" y="201"/>
                  </a:moveTo>
                  <a:cubicBezTo>
                    <a:pt x="95" y="200"/>
                    <a:pt x="94" y="199"/>
                    <a:pt x="95" y="200"/>
                  </a:cubicBezTo>
                  <a:cubicBezTo>
                    <a:pt x="95" y="199"/>
                    <a:pt x="95" y="199"/>
                    <a:pt x="96" y="199"/>
                  </a:cubicBezTo>
                  <a:cubicBezTo>
                    <a:pt x="94" y="198"/>
                    <a:pt x="94" y="200"/>
                    <a:pt x="94" y="201"/>
                  </a:cubicBezTo>
                  <a:close/>
                  <a:moveTo>
                    <a:pt x="93" y="198"/>
                  </a:moveTo>
                  <a:cubicBezTo>
                    <a:pt x="93" y="199"/>
                    <a:pt x="93" y="199"/>
                    <a:pt x="92" y="199"/>
                  </a:cubicBezTo>
                  <a:cubicBezTo>
                    <a:pt x="93" y="200"/>
                    <a:pt x="91" y="200"/>
                    <a:pt x="92" y="200"/>
                  </a:cubicBezTo>
                  <a:cubicBezTo>
                    <a:pt x="92" y="199"/>
                    <a:pt x="94" y="199"/>
                    <a:pt x="93" y="198"/>
                  </a:cubicBezTo>
                  <a:close/>
                  <a:moveTo>
                    <a:pt x="91" y="201"/>
                  </a:moveTo>
                  <a:cubicBezTo>
                    <a:pt x="91" y="202"/>
                    <a:pt x="91" y="201"/>
                    <a:pt x="90" y="201"/>
                  </a:cubicBezTo>
                  <a:cubicBezTo>
                    <a:pt x="90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3"/>
                  </a:cubicBezTo>
                  <a:cubicBezTo>
                    <a:pt x="91" y="202"/>
                    <a:pt x="92" y="202"/>
                    <a:pt x="91" y="202"/>
                  </a:cubicBezTo>
                  <a:cubicBezTo>
                    <a:pt x="92" y="201"/>
                    <a:pt x="92" y="202"/>
                    <a:pt x="92" y="201"/>
                  </a:cubicBezTo>
                  <a:cubicBezTo>
                    <a:pt x="92" y="201"/>
                    <a:pt x="92" y="201"/>
                    <a:pt x="92" y="201"/>
                  </a:cubicBezTo>
                  <a:cubicBezTo>
                    <a:pt x="92" y="200"/>
                    <a:pt x="92" y="201"/>
                    <a:pt x="93" y="201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199"/>
                    <a:pt x="92" y="201"/>
                    <a:pt x="91" y="201"/>
                  </a:cubicBezTo>
                  <a:close/>
                  <a:moveTo>
                    <a:pt x="87" y="202"/>
                  </a:moveTo>
                  <a:cubicBezTo>
                    <a:pt x="87" y="203"/>
                    <a:pt x="86" y="204"/>
                    <a:pt x="86" y="205"/>
                  </a:cubicBezTo>
                  <a:cubicBezTo>
                    <a:pt x="88" y="203"/>
                    <a:pt x="89" y="204"/>
                    <a:pt x="90" y="205"/>
                  </a:cubicBezTo>
                  <a:cubicBezTo>
                    <a:pt x="89" y="204"/>
                    <a:pt x="90" y="204"/>
                    <a:pt x="90" y="204"/>
                  </a:cubicBezTo>
                  <a:cubicBezTo>
                    <a:pt x="90" y="204"/>
                    <a:pt x="89" y="204"/>
                    <a:pt x="89" y="203"/>
                  </a:cubicBezTo>
                  <a:cubicBezTo>
                    <a:pt x="89" y="204"/>
                    <a:pt x="89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3"/>
                    <a:pt x="88" y="203"/>
                  </a:cubicBezTo>
                  <a:cubicBezTo>
                    <a:pt x="88" y="203"/>
                    <a:pt x="88" y="202"/>
                    <a:pt x="89" y="202"/>
                  </a:cubicBezTo>
                  <a:cubicBezTo>
                    <a:pt x="87" y="202"/>
                    <a:pt x="88" y="201"/>
                    <a:pt x="87" y="202"/>
                  </a:cubicBezTo>
                  <a:close/>
                  <a:moveTo>
                    <a:pt x="64" y="186"/>
                  </a:move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5" y="186"/>
                    <a:pt x="65" y="186"/>
                  </a:cubicBezTo>
                  <a:cubicBezTo>
                    <a:pt x="65" y="186"/>
                    <a:pt x="64" y="186"/>
                    <a:pt x="64" y="186"/>
                  </a:cubicBezTo>
                  <a:close/>
                  <a:moveTo>
                    <a:pt x="86" y="208"/>
                  </a:moveTo>
                  <a:cubicBezTo>
                    <a:pt x="86" y="208"/>
                    <a:pt x="86" y="207"/>
                    <a:pt x="86" y="207"/>
                  </a:cubicBezTo>
                  <a:cubicBezTo>
                    <a:pt x="85" y="207"/>
                    <a:pt x="87" y="207"/>
                    <a:pt x="87" y="206"/>
                  </a:cubicBezTo>
                  <a:cubicBezTo>
                    <a:pt x="86" y="206"/>
                    <a:pt x="85" y="208"/>
                    <a:pt x="86" y="208"/>
                  </a:cubicBezTo>
                  <a:close/>
                  <a:moveTo>
                    <a:pt x="84" y="206"/>
                  </a:moveTo>
                  <a:cubicBezTo>
                    <a:pt x="84" y="206"/>
                    <a:pt x="84" y="207"/>
                    <a:pt x="85" y="206"/>
                  </a:cubicBezTo>
                  <a:cubicBezTo>
                    <a:pt x="84" y="206"/>
                    <a:pt x="84" y="205"/>
                    <a:pt x="84" y="206"/>
                  </a:cubicBezTo>
                  <a:cubicBezTo>
                    <a:pt x="84" y="206"/>
                    <a:pt x="83" y="205"/>
                    <a:pt x="84" y="206"/>
                  </a:cubicBezTo>
                  <a:close/>
                  <a:moveTo>
                    <a:pt x="79" y="215"/>
                  </a:moveTo>
                  <a:cubicBezTo>
                    <a:pt x="79" y="215"/>
                    <a:pt x="79" y="215"/>
                    <a:pt x="80" y="215"/>
                  </a:cubicBezTo>
                  <a:cubicBezTo>
                    <a:pt x="80" y="214"/>
                    <a:pt x="82" y="213"/>
                    <a:pt x="81" y="212"/>
                  </a:cubicBezTo>
                  <a:cubicBezTo>
                    <a:pt x="81" y="212"/>
                    <a:pt x="81" y="212"/>
                    <a:pt x="81" y="212"/>
                  </a:cubicBezTo>
                  <a:cubicBezTo>
                    <a:pt x="81" y="212"/>
                    <a:pt x="80" y="212"/>
                    <a:pt x="80" y="212"/>
                  </a:cubicBezTo>
                  <a:cubicBezTo>
                    <a:pt x="81" y="212"/>
                    <a:pt x="81" y="212"/>
                    <a:pt x="81" y="213"/>
                  </a:cubicBezTo>
                  <a:cubicBezTo>
                    <a:pt x="80" y="212"/>
                    <a:pt x="80" y="213"/>
                    <a:pt x="80" y="212"/>
                  </a:cubicBezTo>
                  <a:cubicBezTo>
                    <a:pt x="79" y="212"/>
                    <a:pt x="79" y="212"/>
                    <a:pt x="79" y="213"/>
                  </a:cubicBezTo>
                  <a:cubicBezTo>
                    <a:pt x="79" y="214"/>
                    <a:pt x="77" y="216"/>
                    <a:pt x="76" y="217"/>
                  </a:cubicBezTo>
                  <a:cubicBezTo>
                    <a:pt x="77" y="217"/>
                    <a:pt x="77" y="216"/>
                    <a:pt x="77" y="217"/>
                  </a:cubicBezTo>
                  <a:cubicBezTo>
                    <a:pt x="77" y="217"/>
                    <a:pt x="77" y="217"/>
                    <a:pt x="77" y="217"/>
                  </a:cubicBezTo>
                  <a:cubicBezTo>
                    <a:pt x="77" y="217"/>
                    <a:pt x="78" y="216"/>
                    <a:pt x="79" y="216"/>
                  </a:cubicBezTo>
                  <a:cubicBezTo>
                    <a:pt x="78" y="216"/>
                    <a:pt x="78" y="215"/>
                    <a:pt x="78" y="215"/>
                  </a:cubicBezTo>
                  <a:cubicBezTo>
                    <a:pt x="79" y="215"/>
                    <a:pt x="78" y="215"/>
                    <a:pt x="79" y="215"/>
                  </a:cubicBezTo>
                  <a:cubicBezTo>
                    <a:pt x="79" y="215"/>
                    <a:pt x="79" y="215"/>
                    <a:pt x="79" y="215"/>
                  </a:cubicBezTo>
                  <a:close/>
                  <a:moveTo>
                    <a:pt x="74" y="207"/>
                  </a:moveTo>
                  <a:cubicBezTo>
                    <a:pt x="73" y="207"/>
                    <a:pt x="73" y="208"/>
                    <a:pt x="72" y="207"/>
                  </a:cubicBezTo>
                  <a:cubicBezTo>
                    <a:pt x="71" y="209"/>
                    <a:pt x="70" y="210"/>
                    <a:pt x="69" y="210"/>
                  </a:cubicBezTo>
                  <a:cubicBezTo>
                    <a:pt x="68" y="211"/>
                    <a:pt x="69" y="210"/>
                    <a:pt x="69" y="211"/>
                  </a:cubicBezTo>
                  <a:cubicBezTo>
                    <a:pt x="68" y="211"/>
                    <a:pt x="69" y="212"/>
                    <a:pt x="68" y="212"/>
                  </a:cubicBezTo>
                  <a:cubicBezTo>
                    <a:pt x="69" y="212"/>
                    <a:pt x="69" y="211"/>
                    <a:pt x="68" y="211"/>
                  </a:cubicBezTo>
                  <a:cubicBezTo>
                    <a:pt x="68" y="212"/>
                    <a:pt x="67" y="212"/>
                    <a:pt x="68" y="213"/>
                  </a:cubicBezTo>
                  <a:cubicBezTo>
                    <a:pt x="68" y="213"/>
                    <a:pt x="68" y="213"/>
                    <a:pt x="68" y="213"/>
                  </a:cubicBezTo>
                  <a:cubicBezTo>
                    <a:pt x="69" y="212"/>
                    <a:pt x="69" y="213"/>
                    <a:pt x="69" y="214"/>
                  </a:cubicBezTo>
                  <a:cubicBezTo>
                    <a:pt x="70" y="213"/>
                    <a:pt x="70" y="211"/>
                    <a:pt x="71" y="211"/>
                  </a:cubicBezTo>
                  <a:cubicBezTo>
                    <a:pt x="70" y="211"/>
                    <a:pt x="70" y="212"/>
                    <a:pt x="70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1" y="213"/>
                    <a:pt x="70" y="213"/>
                    <a:pt x="71" y="214"/>
                  </a:cubicBezTo>
                  <a:cubicBezTo>
                    <a:pt x="69" y="213"/>
                    <a:pt x="70" y="215"/>
                    <a:pt x="69" y="216"/>
                  </a:cubicBezTo>
                  <a:cubicBezTo>
                    <a:pt x="68" y="217"/>
                    <a:pt x="66" y="218"/>
                    <a:pt x="67" y="219"/>
                  </a:cubicBezTo>
                  <a:cubicBezTo>
                    <a:pt x="65" y="219"/>
                    <a:pt x="64" y="222"/>
                    <a:pt x="62" y="223"/>
                  </a:cubicBezTo>
                  <a:cubicBezTo>
                    <a:pt x="63" y="223"/>
                    <a:pt x="62" y="223"/>
                    <a:pt x="63" y="223"/>
                  </a:cubicBezTo>
                  <a:cubicBezTo>
                    <a:pt x="63" y="223"/>
                    <a:pt x="62" y="225"/>
                    <a:pt x="63" y="225"/>
                  </a:cubicBezTo>
                  <a:cubicBezTo>
                    <a:pt x="63" y="224"/>
                    <a:pt x="63" y="223"/>
                    <a:pt x="64" y="223"/>
                  </a:cubicBezTo>
                  <a:cubicBezTo>
                    <a:pt x="64" y="221"/>
                    <a:pt x="67" y="221"/>
                    <a:pt x="67" y="219"/>
                  </a:cubicBezTo>
                  <a:cubicBezTo>
                    <a:pt x="68" y="218"/>
                    <a:pt x="68" y="218"/>
                    <a:pt x="69" y="217"/>
                  </a:cubicBezTo>
                  <a:cubicBezTo>
                    <a:pt x="69" y="217"/>
                    <a:pt x="68" y="217"/>
                    <a:pt x="69" y="216"/>
                  </a:cubicBezTo>
                  <a:cubicBezTo>
                    <a:pt x="70" y="217"/>
                    <a:pt x="69" y="216"/>
                    <a:pt x="69" y="216"/>
                  </a:cubicBezTo>
                  <a:cubicBezTo>
                    <a:pt x="70" y="216"/>
                    <a:pt x="73" y="213"/>
                    <a:pt x="72" y="212"/>
                  </a:cubicBezTo>
                  <a:cubicBezTo>
                    <a:pt x="73" y="212"/>
                    <a:pt x="73" y="212"/>
                    <a:pt x="73" y="212"/>
                  </a:cubicBezTo>
                  <a:cubicBezTo>
                    <a:pt x="73" y="211"/>
                    <a:pt x="73" y="210"/>
                    <a:pt x="72" y="210"/>
                  </a:cubicBezTo>
                  <a:cubicBezTo>
                    <a:pt x="73" y="210"/>
                    <a:pt x="73" y="210"/>
                    <a:pt x="73" y="211"/>
                  </a:cubicBezTo>
                  <a:cubicBezTo>
                    <a:pt x="72" y="210"/>
                    <a:pt x="72" y="211"/>
                    <a:pt x="72" y="211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10"/>
                    <a:pt x="71" y="210"/>
                    <a:pt x="71" y="210"/>
                  </a:cubicBezTo>
                  <a:cubicBezTo>
                    <a:pt x="72" y="210"/>
                    <a:pt x="71" y="209"/>
                    <a:pt x="72" y="209"/>
                  </a:cubicBezTo>
                  <a:cubicBezTo>
                    <a:pt x="73" y="209"/>
                    <a:pt x="72" y="207"/>
                    <a:pt x="74" y="208"/>
                  </a:cubicBezTo>
                  <a:cubicBezTo>
                    <a:pt x="74" y="208"/>
                    <a:pt x="74" y="207"/>
                    <a:pt x="74" y="207"/>
                  </a:cubicBezTo>
                  <a:close/>
                  <a:moveTo>
                    <a:pt x="64" y="211"/>
                  </a:moveTo>
                  <a:cubicBezTo>
                    <a:pt x="66" y="211"/>
                    <a:pt x="67" y="206"/>
                    <a:pt x="68" y="207"/>
                  </a:cubicBezTo>
                  <a:cubicBezTo>
                    <a:pt x="68" y="206"/>
                    <a:pt x="70" y="205"/>
                    <a:pt x="69" y="204"/>
                  </a:cubicBezTo>
                  <a:cubicBezTo>
                    <a:pt x="68" y="206"/>
                    <a:pt x="66" y="208"/>
                    <a:pt x="64" y="211"/>
                  </a:cubicBezTo>
                  <a:close/>
                  <a:moveTo>
                    <a:pt x="73" y="215"/>
                  </a:moveTo>
                  <a:cubicBezTo>
                    <a:pt x="73" y="215"/>
                    <a:pt x="74" y="214"/>
                    <a:pt x="73" y="214"/>
                  </a:cubicBezTo>
                  <a:cubicBezTo>
                    <a:pt x="73" y="215"/>
                    <a:pt x="72" y="214"/>
                    <a:pt x="72" y="215"/>
                  </a:cubicBezTo>
                  <a:cubicBezTo>
                    <a:pt x="72" y="215"/>
                    <a:pt x="71" y="215"/>
                    <a:pt x="71" y="217"/>
                  </a:cubicBezTo>
                  <a:cubicBezTo>
                    <a:pt x="71" y="217"/>
                    <a:pt x="71" y="217"/>
                    <a:pt x="71" y="217"/>
                  </a:cubicBezTo>
                  <a:cubicBezTo>
                    <a:pt x="72" y="217"/>
                    <a:pt x="73" y="215"/>
                    <a:pt x="74" y="216"/>
                  </a:cubicBezTo>
                  <a:cubicBezTo>
                    <a:pt x="74" y="216"/>
                    <a:pt x="74" y="215"/>
                    <a:pt x="75" y="215"/>
                  </a:cubicBezTo>
                  <a:cubicBezTo>
                    <a:pt x="74" y="214"/>
                    <a:pt x="74" y="214"/>
                    <a:pt x="74" y="213"/>
                  </a:cubicBezTo>
                  <a:cubicBezTo>
                    <a:pt x="75" y="213"/>
                    <a:pt x="75" y="212"/>
                    <a:pt x="76" y="212"/>
                  </a:cubicBezTo>
                  <a:cubicBezTo>
                    <a:pt x="75" y="212"/>
                    <a:pt x="76" y="211"/>
                    <a:pt x="76" y="211"/>
                  </a:cubicBezTo>
                  <a:cubicBezTo>
                    <a:pt x="75" y="211"/>
                    <a:pt x="74" y="213"/>
                    <a:pt x="73" y="214"/>
                  </a:cubicBezTo>
                  <a:cubicBezTo>
                    <a:pt x="74" y="214"/>
                    <a:pt x="74" y="215"/>
                    <a:pt x="73" y="21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5" y="211"/>
                    <a:pt x="75" y="211"/>
                    <a:pt x="75" y="211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5" y="210"/>
                    <a:pt x="74" y="210"/>
                    <a:pt x="74" y="210"/>
                  </a:cubicBezTo>
                  <a:close/>
                  <a:moveTo>
                    <a:pt x="48" y="194"/>
                  </a:moveTo>
                  <a:cubicBezTo>
                    <a:pt x="47" y="194"/>
                    <a:pt x="49" y="193"/>
                    <a:pt x="48" y="193"/>
                  </a:cubicBezTo>
                  <a:cubicBezTo>
                    <a:pt x="47" y="193"/>
                    <a:pt x="47" y="195"/>
                    <a:pt x="48" y="194"/>
                  </a:cubicBezTo>
                  <a:close/>
                  <a:moveTo>
                    <a:pt x="75" y="220"/>
                  </a:moveTo>
                  <a:cubicBezTo>
                    <a:pt x="76" y="219"/>
                    <a:pt x="77" y="219"/>
                    <a:pt x="77" y="217"/>
                  </a:cubicBezTo>
                  <a:cubicBezTo>
                    <a:pt x="76" y="218"/>
                    <a:pt x="75" y="219"/>
                    <a:pt x="75" y="220"/>
                  </a:cubicBezTo>
                  <a:close/>
                  <a:moveTo>
                    <a:pt x="39" y="198"/>
                  </a:moveTo>
                  <a:cubicBezTo>
                    <a:pt x="39" y="199"/>
                    <a:pt x="39" y="198"/>
                    <a:pt x="39" y="199"/>
                  </a:cubicBezTo>
                  <a:cubicBezTo>
                    <a:pt x="40" y="199"/>
                    <a:pt x="40" y="198"/>
                    <a:pt x="40" y="198"/>
                  </a:cubicBezTo>
                  <a:cubicBezTo>
                    <a:pt x="40" y="198"/>
                    <a:pt x="39" y="198"/>
                    <a:pt x="39" y="198"/>
                  </a:cubicBezTo>
                  <a:close/>
                  <a:moveTo>
                    <a:pt x="67" y="230"/>
                  </a:moveTo>
                  <a:cubicBezTo>
                    <a:pt x="68" y="230"/>
                    <a:pt x="68" y="229"/>
                    <a:pt x="67" y="229"/>
                  </a:cubicBezTo>
                  <a:cubicBezTo>
                    <a:pt x="67" y="229"/>
                    <a:pt x="66" y="229"/>
                    <a:pt x="67" y="230"/>
                  </a:cubicBezTo>
                  <a:cubicBezTo>
                    <a:pt x="67" y="230"/>
                    <a:pt x="67" y="230"/>
                    <a:pt x="67" y="230"/>
                  </a:cubicBezTo>
                  <a:cubicBezTo>
                    <a:pt x="68" y="230"/>
                    <a:pt x="71" y="228"/>
                    <a:pt x="70" y="227"/>
                  </a:cubicBezTo>
                  <a:cubicBezTo>
                    <a:pt x="70" y="228"/>
                    <a:pt x="69" y="228"/>
                    <a:pt x="68" y="228"/>
                  </a:cubicBezTo>
                  <a:cubicBezTo>
                    <a:pt x="68" y="228"/>
                    <a:pt x="67" y="228"/>
                    <a:pt x="68" y="227"/>
                  </a:cubicBezTo>
                  <a:cubicBezTo>
                    <a:pt x="67" y="228"/>
                    <a:pt x="67" y="229"/>
                    <a:pt x="68" y="229"/>
                  </a:cubicBezTo>
                  <a:cubicBezTo>
                    <a:pt x="68" y="229"/>
                    <a:pt x="68" y="229"/>
                    <a:pt x="68" y="230"/>
                  </a:cubicBezTo>
                  <a:cubicBezTo>
                    <a:pt x="68" y="229"/>
                    <a:pt x="67" y="230"/>
                    <a:pt x="67" y="230"/>
                  </a:cubicBezTo>
                  <a:close/>
                  <a:moveTo>
                    <a:pt x="57" y="232"/>
                  </a:moveTo>
                  <a:cubicBezTo>
                    <a:pt x="56" y="231"/>
                    <a:pt x="57" y="233"/>
                    <a:pt x="56" y="233"/>
                  </a:cubicBezTo>
                  <a:cubicBezTo>
                    <a:pt x="56" y="233"/>
                    <a:pt x="57" y="233"/>
                    <a:pt x="57" y="232"/>
                  </a:cubicBezTo>
                  <a:cubicBezTo>
                    <a:pt x="57" y="231"/>
                    <a:pt x="60" y="229"/>
                    <a:pt x="61" y="228"/>
                  </a:cubicBezTo>
                  <a:cubicBezTo>
                    <a:pt x="60" y="228"/>
                    <a:pt x="60" y="227"/>
                    <a:pt x="60" y="227"/>
                  </a:cubicBezTo>
                  <a:cubicBezTo>
                    <a:pt x="61" y="227"/>
                    <a:pt x="62" y="226"/>
                    <a:pt x="62" y="226"/>
                  </a:cubicBezTo>
                  <a:cubicBezTo>
                    <a:pt x="61" y="226"/>
                    <a:pt x="61" y="226"/>
                    <a:pt x="60" y="226"/>
                  </a:cubicBezTo>
                  <a:cubicBezTo>
                    <a:pt x="61" y="226"/>
                    <a:pt x="61" y="227"/>
                    <a:pt x="61" y="227"/>
                  </a:cubicBezTo>
                  <a:cubicBezTo>
                    <a:pt x="59" y="228"/>
                    <a:pt x="58" y="230"/>
                    <a:pt x="57" y="232"/>
                  </a:cubicBezTo>
                  <a:close/>
                  <a:moveTo>
                    <a:pt x="66" y="232"/>
                  </a:moveTo>
                  <a:cubicBezTo>
                    <a:pt x="67" y="232"/>
                    <a:pt x="65" y="232"/>
                    <a:pt x="65" y="231"/>
                  </a:cubicBezTo>
                  <a:cubicBezTo>
                    <a:pt x="66" y="232"/>
                    <a:pt x="64" y="232"/>
                    <a:pt x="64" y="233"/>
                  </a:cubicBezTo>
                  <a:cubicBezTo>
                    <a:pt x="65" y="233"/>
                    <a:pt x="65" y="233"/>
                    <a:pt x="66" y="233"/>
                  </a:cubicBezTo>
                  <a:cubicBezTo>
                    <a:pt x="65" y="232"/>
                    <a:pt x="65" y="233"/>
                    <a:pt x="65" y="233"/>
                  </a:cubicBezTo>
                  <a:cubicBezTo>
                    <a:pt x="65" y="232"/>
                    <a:pt x="65" y="232"/>
                    <a:pt x="66" y="232"/>
                  </a:cubicBezTo>
                  <a:cubicBezTo>
                    <a:pt x="66" y="232"/>
                    <a:pt x="66" y="232"/>
                    <a:pt x="66" y="233"/>
                  </a:cubicBezTo>
                  <a:cubicBezTo>
                    <a:pt x="67" y="232"/>
                    <a:pt x="68" y="232"/>
                    <a:pt x="67" y="231"/>
                  </a:cubicBezTo>
                  <a:cubicBezTo>
                    <a:pt x="67" y="231"/>
                    <a:pt x="67" y="232"/>
                    <a:pt x="66" y="232"/>
                  </a:cubicBezTo>
                  <a:close/>
                  <a:moveTo>
                    <a:pt x="50" y="233"/>
                  </a:moveTo>
                  <a:cubicBezTo>
                    <a:pt x="50" y="232"/>
                    <a:pt x="50" y="232"/>
                    <a:pt x="50" y="232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8" y="234"/>
                    <a:pt x="47" y="235"/>
                  </a:cubicBezTo>
                  <a:cubicBezTo>
                    <a:pt x="48" y="233"/>
                    <a:pt x="49" y="231"/>
                    <a:pt x="50" y="229"/>
                  </a:cubicBezTo>
                  <a:cubicBezTo>
                    <a:pt x="52" y="228"/>
                    <a:pt x="53" y="226"/>
                    <a:pt x="55" y="224"/>
                  </a:cubicBezTo>
                  <a:cubicBezTo>
                    <a:pt x="55" y="225"/>
                    <a:pt x="54" y="226"/>
                    <a:pt x="53" y="227"/>
                  </a:cubicBezTo>
                  <a:cubicBezTo>
                    <a:pt x="52" y="228"/>
                    <a:pt x="53" y="228"/>
                    <a:pt x="52" y="229"/>
                  </a:cubicBezTo>
                  <a:cubicBezTo>
                    <a:pt x="52" y="229"/>
                    <a:pt x="52" y="230"/>
                    <a:pt x="52" y="229"/>
                  </a:cubicBezTo>
                  <a:cubicBezTo>
                    <a:pt x="52" y="231"/>
                    <a:pt x="50" y="232"/>
                    <a:pt x="50" y="233"/>
                  </a:cubicBezTo>
                  <a:close/>
                  <a:moveTo>
                    <a:pt x="51" y="231"/>
                  </a:moveTo>
                  <a:cubicBezTo>
                    <a:pt x="51" y="231"/>
                    <a:pt x="50" y="231"/>
                    <a:pt x="50" y="231"/>
                  </a:cubicBezTo>
                  <a:cubicBezTo>
                    <a:pt x="50" y="232"/>
                    <a:pt x="50" y="232"/>
                    <a:pt x="51" y="231"/>
                  </a:cubicBezTo>
                  <a:close/>
                  <a:moveTo>
                    <a:pt x="47" y="227"/>
                  </a:moveTo>
                  <a:cubicBezTo>
                    <a:pt x="47" y="226"/>
                    <a:pt x="48" y="225"/>
                    <a:pt x="48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8" y="226"/>
                    <a:pt x="46" y="226"/>
                    <a:pt x="47" y="227"/>
                  </a:cubicBezTo>
                  <a:close/>
                  <a:moveTo>
                    <a:pt x="64" y="239"/>
                  </a:moveTo>
                  <a:cubicBezTo>
                    <a:pt x="64" y="238"/>
                    <a:pt x="65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5" y="238"/>
                    <a:pt x="63" y="239"/>
                    <a:pt x="64" y="239"/>
                  </a:cubicBezTo>
                  <a:close/>
                  <a:moveTo>
                    <a:pt x="54" y="231"/>
                  </a:moveTo>
                  <a:cubicBezTo>
                    <a:pt x="53" y="232"/>
                    <a:pt x="53" y="232"/>
                    <a:pt x="53" y="232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3" y="231"/>
                    <a:pt x="52" y="231"/>
                    <a:pt x="52" y="231"/>
                  </a:cubicBezTo>
                  <a:cubicBezTo>
                    <a:pt x="52" y="232"/>
                    <a:pt x="53" y="232"/>
                    <a:pt x="52" y="232"/>
                  </a:cubicBezTo>
                  <a:cubicBezTo>
                    <a:pt x="51" y="232"/>
                    <a:pt x="51" y="234"/>
                    <a:pt x="50" y="235"/>
                  </a:cubicBezTo>
                  <a:cubicBezTo>
                    <a:pt x="50" y="235"/>
                    <a:pt x="51" y="236"/>
                    <a:pt x="51" y="235"/>
                  </a:cubicBezTo>
                  <a:cubicBezTo>
                    <a:pt x="52" y="235"/>
                    <a:pt x="50" y="235"/>
                    <a:pt x="51" y="235"/>
                  </a:cubicBezTo>
                  <a:cubicBezTo>
                    <a:pt x="51" y="235"/>
                    <a:pt x="52" y="235"/>
                    <a:pt x="52" y="234"/>
                  </a:cubicBezTo>
                  <a:cubicBezTo>
                    <a:pt x="51" y="234"/>
                    <a:pt x="51" y="234"/>
                    <a:pt x="51" y="233"/>
                  </a:cubicBezTo>
                  <a:cubicBezTo>
                    <a:pt x="52" y="233"/>
                    <a:pt x="52" y="232"/>
                    <a:pt x="53" y="232"/>
                  </a:cubicBezTo>
                  <a:cubicBezTo>
                    <a:pt x="53" y="232"/>
                    <a:pt x="53" y="233"/>
                    <a:pt x="53" y="233"/>
                  </a:cubicBezTo>
                  <a:cubicBezTo>
                    <a:pt x="54" y="232"/>
                    <a:pt x="54" y="231"/>
                    <a:pt x="53" y="231"/>
                  </a:cubicBezTo>
                  <a:cubicBezTo>
                    <a:pt x="53" y="231"/>
                    <a:pt x="54" y="231"/>
                    <a:pt x="54" y="231"/>
                  </a:cubicBezTo>
                  <a:close/>
                  <a:moveTo>
                    <a:pt x="53" y="236"/>
                  </a:moveTo>
                  <a:cubicBezTo>
                    <a:pt x="54" y="237"/>
                    <a:pt x="51" y="238"/>
                    <a:pt x="52" y="239"/>
                  </a:cubicBezTo>
                  <a:cubicBezTo>
                    <a:pt x="53" y="237"/>
                    <a:pt x="55" y="235"/>
                    <a:pt x="56" y="233"/>
                  </a:cubicBezTo>
                  <a:cubicBezTo>
                    <a:pt x="55" y="234"/>
                    <a:pt x="55" y="235"/>
                    <a:pt x="54" y="235"/>
                  </a:cubicBezTo>
                  <a:cubicBezTo>
                    <a:pt x="54" y="236"/>
                    <a:pt x="54" y="236"/>
                    <a:pt x="54" y="235"/>
                  </a:cubicBezTo>
                  <a:cubicBezTo>
                    <a:pt x="54" y="236"/>
                    <a:pt x="53" y="237"/>
                    <a:pt x="53" y="236"/>
                  </a:cubicBezTo>
                  <a:close/>
                  <a:moveTo>
                    <a:pt x="59" y="240"/>
                  </a:moveTo>
                  <a:cubicBezTo>
                    <a:pt x="59" y="240"/>
                    <a:pt x="60" y="240"/>
                    <a:pt x="60" y="240"/>
                  </a:cubicBezTo>
                  <a:cubicBezTo>
                    <a:pt x="60" y="239"/>
                    <a:pt x="60" y="240"/>
                    <a:pt x="59" y="239"/>
                  </a:cubicBezTo>
                  <a:cubicBezTo>
                    <a:pt x="60" y="239"/>
                    <a:pt x="59" y="239"/>
                    <a:pt x="59" y="239"/>
                  </a:cubicBezTo>
                  <a:cubicBezTo>
                    <a:pt x="60" y="240"/>
                    <a:pt x="59" y="240"/>
                    <a:pt x="59" y="240"/>
                  </a:cubicBezTo>
                  <a:close/>
                  <a:moveTo>
                    <a:pt x="46" y="234"/>
                  </a:moveTo>
                  <a:cubicBezTo>
                    <a:pt x="47" y="234"/>
                    <a:pt x="47" y="233"/>
                    <a:pt x="47" y="233"/>
                  </a:cubicBezTo>
                  <a:cubicBezTo>
                    <a:pt x="46" y="234"/>
                    <a:pt x="46" y="232"/>
                    <a:pt x="46" y="233"/>
                  </a:cubicBezTo>
                  <a:cubicBezTo>
                    <a:pt x="46" y="233"/>
                    <a:pt x="46" y="233"/>
                    <a:pt x="46" y="233"/>
                  </a:cubicBezTo>
                  <a:cubicBezTo>
                    <a:pt x="46" y="233"/>
                    <a:pt x="46" y="234"/>
                    <a:pt x="46" y="234"/>
                  </a:cubicBezTo>
                  <a:close/>
                  <a:moveTo>
                    <a:pt x="48" y="236"/>
                  </a:moveTo>
                  <a:cubicBezTo>
                    <a:pt x="48" y="237"/>
                    <a:pt x="49" y="237"/>
                    <a:pt x="49" y="238"/>
                  </a:cubicBezTo>
                  <a:cubicBezTo>
                    <a:pt x="49" y="237"/>
                    <a:pt x="51" y="237"/>
                    <a:pt x="51" y="236"/>
                  </a:cubicBezTo>
                  <a:cubicBezTo>
                    <a:pt x="50" y="236"/>
                    <a:pt x="50" y="236"/>
                    <a:pt x="49" y="237"/>
                  </a:cubicBezTo>
                  <a:cubicBezTo>
                    <a:pt x="49" y="236"/>
                    <a:pt x="50" y="236"/>
                    <a:pt x="49" y="235"/>
                  </a:cubicBezTo>
                  <a:cubicBezTo>
                    <a:pt x="49" y="236"/>
                    <a:pt x="49" y="236"/>
                    <a:pt x="48" y="236"/>
                  </a:cubicBezTo>
                  <a:close/>
                  <a:moveTo>
                    <a:pt x="24" y="224"/>
                  </a:moveTo>
                  <a:cubicBezTo>
                    <a:pt x="24" y="223"/>
                    <a:pt x="24" y="224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ubicBezTo>
                    <a:pt x="24" y="224"/>
                    <a:pt x="24" y="223"/>
                    <a:pt x="24" y="224"/>
                  </a:cubicBezTo>
                  <a:cubicBezTo>
                    <a:pt x="24" y="224"/>
                    <a:pt x="24" y="224"/>
                    <a:pt x="24" y="224"/>
                  </a:cubicBezTo>
                  <a:close/>
                  <a:moveTo>
                    <a:pt x="17" y="230"/>
                  </a:moveTo>
                  <a:cubicBezTo>
                    <a:pt x="18" y="228"/>
                    <a:pt x="19" y="228"/>
                    <a:pt x="19" y="227"/>
                  </a:cubicBezTo>
                  <a:cubicBezTo>
                    <a:pt x="19" y="227"/>
                    <a:pt x="16" y="229"/>
                    <a:pt x="17" y="230"/>
                  </a:cubicBezTo>
                  <a:close/>
                  <a:moveTo>
                    <a:pt x="45" y="246"/>
                  </a:moveTo>
                  <a:cubicBezTo>
                    <a:pt x="45" y="246"/>
                    <a:pt x="46" y="247"/>
                    <a:pt x="46" y="247"/>
                  </a:cubicBezTo>
                  <a:cubicBezTo>
                    <a:pt x="45" y="247"/>
                    <a:pt x="45" y="248"/>
                    <a:pt x="45" y="248"/>
                  </a:cubicBezTo>
                  <a:cubicBezTo>
                    <a:pt x="46" y="248"/>
                    <a:pt x="46" y="247"/>
                    <a:pt x="47" y="247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5"/>
                    <a:pt x="45" y="246"/>
                  </a:cubicBezTo>
                  <a:close/>
                  <a:moveTo>
                    <a:pt x="19" y="231"/>
                  </a:moveTo>
                  <a:cubicBezTo>
                    <a:pt x="19" y="231"/>
                    <a:pt x="18" y="231"/>
                    <a:pt x="18" y="231"/>
                  </a:cubicBezTo>
                  <a:cubicBezTo>
                    <a:pt x="19" y="232"/>
                    <a:pt x="19" y="230"/>
                    <a:pt x="18" y="230"/>
                  </a:cubicBezTo>
                  <a:cubicBezTo>
                    <a:pt x="18" y="231"/>
                    <a:pt x="19" y="230"/>
                    <a:pt x="19" y="231"/>
                  </a:cubicBezTo>
                  <a:close/>
                  <a:moveTo>
                    <a:pt x="18" y="232"/>
                  </a:moveTo>
                  <a:cubicBezTo>
                    <a:pt x="18" y="234"/>
                    <a:pt x="17" y="234"/>
                    <a:pt x="17" y="235"/>
                  </a:cubicBezTo>
                  <a:cubicBezTo>
                    <a:pt x="17" y="235"/>
                    <a:pt x="17" y="234"/>
                    <a:pt x="18" y="234"/>
                  </a:cubicBezTo>
                  <a:cubicBezTo>
                    <a:pt x="18" y="233"/>
                    <a:pt x="19" y="232"/>
                    <a:pt x="18" y="232"/>
                  </a:cubicBezTo>
                  <a:cubicBezTo>
                    <a:pt x="17" y="232"/>
                    <a:pt x="18" y="233"/>
                    <a:pt x="18" y="232"/>
                  </a:cubicBezTo>
                  <a:close/>
                  <a:moveTo>
                    <a:pt x="4" y="256"/>
                  </a:moveTo>
                  <a:cubicBezTo>
                    <a:pt x="5" y="255"/>
                    <a:pt x="5" y="254"/>
                    <a:pt x="6" y="253"/>
                  </a:cubicBezTo>
                  <a:cubicBezTo>
                    <a:pt x="5" y="254"/>
                    <a:pt x="4" y="255"/>
                    <a:pt x="4" y="256"/>
                  </a:cubicBezTo>
                  <a:close/>
                  <a:moveTo>
                    <a:pt x="5" y="258"/>
                  </a:moveTo>
                  <a:cubicBezTo>
                    <a:pt x="6" y="257"/>
                    <a:pt x="6" y="258"/>
                    <a:pt x="6" y="257"/>
                  </a:cubicBezTo>
                  <a:cubicBezTo>
                    <a:pt x="6" y="257"/>
                    <a:pt x="6" y="256"/>
                    <a:pt x="6" y="257"/>
                  </a:cubicBezTo>
                  <a:cubicBezTo>
                    <a:pt x="6" y="257"/>
                    <a:pt x="6" y="257"/>
                    <a:pt x="6" y="257"/>
                  </a:cubicBezTo>
                  <a:cubicBezTo>
                    <a:pt x="5" y="257"/>
                    <a:pt x="5" y="257"/>
                    <a:pt x="5" y="258"/>
                  </a:cubicBezTo>
                  <a:close/>
                  <a:moveTo>
                    <a:pt x="810" y="264"/>
                  </a:moveTo>
                  <a:cubicBezTo>
                    <a:pt x="810" y="263"/>
                    <a:pt x="808" y="261"/>
                    <a:pt x="809" y="261"/>
                  </a:cubicBezTo>
                  <a:cubicBezTo>
                    <a:pt x="810" y="263"/>
                    <a:pt x="809" y="259"/>
                    <a:pt x="809" y="258"/>
                  </a:cubicBezTo>
                  <a:cubicBezTo>
                    <a:pt x="810" y="258"/>
                    <a:pt x="811" y="261"/>
                    <a:pt x="811" y="261"/>
                  </a:cubicBezTo>
                  <a:cubicBezTo>
                    <a:pt x="809" y="256"/>
                    <a:pt x="809" y="255"/>
                    <a:pt x="807" y="251"/>
                  </a:cubicBezTo>
                  <a:cubicBezTo>
                    <a:pt x="808" y="254"/>
                    <a:pt x="807" y="252"/>
                    <a:pt x="806" y="253"/>
                  </a:cubicBezTo>
                  <a:cubicBezTo>
                    <a:pt x="806" y="253"/>
                    <a:pt x="807" y="260"/>
                    <a:pt x="805" y="261"/>
                  </a:cubicBezTo>
                  <a:cubicBezTo>
                    <a:pt x="805" y="261"/>
                    <a:pt x="804" y="259"/>
                    <a:pt x="804" y="259"/>
                  </a:cubicBezTo>
                  <a:cubicBezTo>
                    <a:pt x="803" y="261"/>
                    <a:pt x="804" y="266"/>
                    <a:pt x="801" y="262"/>
                  </a:cubicBezTo>
                  <a:cubicBezTo>
                    <a:pt x="805" y="271"/>
                    <a:pt x="805" y="267"/>
                    <a:pt x="806" y="266"/>
                  </a:cubicBezTo>
                  <a:cubicBezTo>
                    <a:pt x="806" y="266"/>
                    <a:pt x="810" y="269"/>
                    <a:pt x="808" y="265"/>
                  </a:cubicBezTo>
                  <a:cubicBezTo>
                    <a:pt x="809" y="266"/>
                    <a:pt x="810" y="269"/>
                    <a:pt x="810" y="268"/>
                  </a:cubicBezTo>
                  <a:cubicBezTo>
                    <a:pt x="811" y="267"/>
                    <a:pt x="808" y="263"/>
                    <a:pt x="810" y="264"/>
                  </a:cubicBezTo>
                  <a:close/>
                  <a:moveTo>
                    <a:pt x="440" y="4"/>
                  </a:moveTo>
                  <a:cubicBezTo>
                    <a:pt x="437" y="3"/>
                    <a:pt x="437" y="4"/>
                    <a:pt x="434" y="4"/>
                  </a:cubicBezTo>
                  <a:cubicBezTo>
                    <a:pt x="434" y="3"/>
                    <a:pt x="433" y="3"/>
                    <a:pt x="433" y="3"/>
                  </a:cubicBezTo>
                  <a:cubicBezTo>
                    <a:pt x="435" y="3"/>
                    <a:pt x="437" y="3"/>
                    <a:pt x="438" y="2"/>
                  </a:cubicBezTo>
                  <a:cubicBezTo>
                    <a:pt x="434" y="2"/>
                    <a:pt x="429" y="3"/>
                    <a:pt x="425" y="3"/>
                  </a:cubicBezTo>
                  <a:cubicBezTo>
                    <a:pt x="428" y="3"/>
                    <a:pt x="433" y="4"/>
                    <a:pt x="437" y="4"/>
                  </a:cubicBezTo>
                  <a:cubicBezTo>
                    <a:pt x="436" y="4"/>
                    <a:pt x="434" y="4"/>
                    <a:pt x="434" y="4"/>
                  </a:cubicBezTo>
                  <a:cubicBezTo>
                    <a:pt x="439" y="4"/>
                    <a:pt x="441" y="4"/>
                    <a:pt x="443" y="5"/>
                  </a:cubicBezTo>
                  <a:cubicBezTo>
                    <a:pt x="442" y="4"/>
                    <a:pt x="446" y="5"/>
                    <a:pt x="446" y="5"/>
                  </a:cubicBezTo>
                  <a:cubicBezTo>
                    <a:pt x="444" y="4"/>
                    <a:pt x="444" y="5"/>
                    <a:pt x="440" y="4"/>
                  </a:cubicBezTo>
                  <a:close/>
                  <a:moveTo>
                    <a:pt x="399" y="5"/>
                  </a:moveTo>
                  <a:cubicBezTo>
                    <a:pt x="398" y="4"/>
                    <a:pt x="401" y="4"/>
                    <a:pt x="398" y="4"/>
                  </a:cubicBezTo>
                  <a:cubicBezTo>
                    <a:pt x="393" y="5"/>
                    <a:pt x="386" y="4"/>
                    <a:pt x="382" y="5"/>
                  </a:cubicBezTo>
                  <a:cubicBezTo>
                    <a:pt x="385" y="5"/>
                    <a:pt x="389" y="5"/>
                    <a:pt x="390" y="6"/>
                  </a:cubicBezTo>
                  <a:cubicBezTo>
                    <a:pt x="395" y="5"/>
                    <a:pt x="398" y="6"/>
                    <a:pt x="400" y="5"/>
                  </a:cubicBezTo>
                  <a:lnTo>
                    <a:pt x="399" y="5"/>
                  </a:lnTo>
                  <a:close/>
                  <a:moveTo>
                    <a:pt x="142" y="101"/>
                  </a:moveTo>
                  <a:cubicBezTo>
                    <a:pt x="142" y="102"/>
                    <a:pt x="141" y="103"/>
                    <a:pt x="143" y="102"/>
                  </a:cubicBezTo>
                  <a:cubicBezTo>
                    <a:pt x="147" y="98"/>
                    <a:pt x="152" y="95"/>
                    <a:pt x="156" y="91"/>
                  </a:cubicBezTo>
                  <a:cubicBezTo>
                    <a:pt x="154" y="92"/>
                    <a:pt x="153" y="93"/>
                    <a:pt x="152" y="94"/>
                  </a:cubicBezTo>
                  <a:cubicBezTo>
                    <a:pt x="153" y="93"/>
                    <a:pt x="154" y="92"/>
                    <a:pt x="154" y="91"/>
                  </a:cubicBezTo>
                  <a:cubicBezTo>
                    <a:pt x="149" y="95"/>
                    <a:pt x="141" y="101"/>
                    <a:pt x="134" y="107"/>
                  </a:cubicBezTo>
                  <a:cubicBezTo>
                    <a:pt x="135" y="107"/>
                    <a:pt x="140" y="103"/>
                    <a:pt x="142" y="101"/>
                  </a:cubicBezTo>
                  <a:close/>
                  <a:moveTo>
                    <a:pt x="84" y="158"/>
                  </a:moveTo>
                  <a:cubicBezTo>
                    <a:pt x="84" y="159"/>
                    <a:pt x="84" y="160"/>
                    <a:pt x="83" y="160"/>
                  </a:cubicBezTo>
                  <a:cubicBezTo>
                    <a:pt x="83" y="161"/>
                    <a:pt x="83" y="162"/>
                    <a:pt x="84" y="161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5" y="160"/>
                    <a:pt x="84" y="161"/>
                    <a:pt x="85" y="161"/>
                  </a:cubicBezTo>
                  <a:cubicBezTo>
                    <a:pt x="85" y="160"/>
                    <a:pt x="86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59"/>
                    <a:pt x="85" y="159"/>
                  </a:cubicBezTo>
                  <a:cubicBezTo>
                    <a:pt x="85" y="159"/>
                    <a:pt x="86" y="159"/>
                    <a:pt x="87" y="158"/>
                  </a:cubicBezTo>
                  <a:cubicBezTo>
                    <a:pt x="85" y="159"/>
                    <a:pt x="86" y="157"/>
                    <a:pt x="84" y="158"/>
                  </a:cubicBezTo>
                  <a:close/>
                  <a:moveTo>
                    <a:pt x="103" y="180"/>
                  </a:moveTo>
                  <a:cubicBezTo>
                    <a:pt x="102" y="180"/>
                    <a:pt x="102" y="181"/>
                    <a:pt x="102" y="181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2" y="181"/>
                    <a:pt x="103" y="182"/>
                  </a:cubicBezTo>
                  <a:cubicBezTo>
                    <a:pt x="103" y="182"/>
                    <a:pt x="103" y="181"/>
                    <a:pt x="104" y="181"/>
                  </a:cubicBezTo>
                  <a:cubicBezTo>
                    <a:pt x="103" y="182"/>
                    <a:pt x="103" y="182"/>
                    <a:pt x="103" y="183"/>
                  </a:cubicBezTo>
                  <a:cubicBezTo>
                    <a:pt x="103" y="182"/>
                    <a:pt x="104" y="182"/>
                    <a:pt x="104" y="181"/>
                  </a:cubicBezTo>
                  <a:cubicBezTo>
                    <a:pt x="103" y="182"/>
                    <a:pt x="104" y="180"/>
                    <a:pt x="103" y="180"/>
                  </a:cubicBezTo>
                  <a:close/>
                  <a:moveTo>
                    <a:pt x="77" y="160"/>
                  </a:moveTo>
                  <a:cubicBezTo>
                    <a:pt x="79" y="161"/>
                    <a:pt x="79" y="158"/>
                    <a:pt x="80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79" y="157"/>
                    <a:pt x="78" y="159"/>
                    <a:pt x="77" y="160"/>
                  </a:cubicBezTo>
                  <a:close/>
                  <a:moveTo>
                    <a:pt x="81" y="163"/>
                  </a:moveTo>
                  <a:cubicBezTo>
                    <a:pt x="81" y="163"/>
                    <a:pt x="81" y="164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82" y="164"/>
                    <a:pt x="83" y="163"/>
                    <a:pt x="83" y="162"/>
                  </a:cubicBezTo>
                  <a:cubicBezTo>
                    <a:pt x="83" y="161"/>
                    <a:pt x="83" y="161"/>
                    <a:pt x="82" y="161"/>
                  </a:cubicBezTo>
                  <a:cubicBezTo>
                    <a:pt x="81" y="161"/>
                    <a:pt x="82" y="163"/>
                    <a:pt x="81" y="163"/>
                  </a:cubicBezTo>
                  <a:close/>
                  <a:moveTo>
                    <a:pt x="95" y="192"/>
                  </a:moveTo>
                  <a:cubicBezTo>
                    <a:pt x="95" y="192"/>
                    <a:pt x="95" y="192"/>
                    <a:pt x="94" y="192"/>
                  </a:cubicBezTo>
                  <a:cubicBezTo>
                    <a:pt x="94" y="192"/>
                    <a:pt x="94" y="193"/>
                    <a:pt x="94" y="193"/>
                  </a:cubicBezTo>
                  <a:cubicBezTo>
                    <a:pt x="93" y="193"/>
                    <a:pt x="93" y="194"/>
                    <a:pt x="94" y="194"/>
                  </a:cubicBezTo>
                  <a:cubicBezTo>
                    <a:pt x="93" y="194"/>
                    <a:pt x="91" y="196"/>
                    <a:pt x="91" y="197"/>
                  </a:cubicBezTo>
                  <a:cubicBezTo>
                    <a:pt x="91" y="197"/>
                    <a:pt x="91" y="197"/>
                    <a:pt x="91" y="197"/>
                  </a:cubicBezTo>
                  <a:cubicBezTo>
                    <a:pt x="91" y="198"/>
                    <a:pt x="90" y="198"/>
                    <a:pt x="90" y="199"/>
                  </a:cubicBezTo>
                  <a:cubicBezTo>
                    <a:pt x="91" y="197"/>
                    <a:pt x="92" y="197"/>
                    <a:pt x="93" y="197"/>
                  </a:cubicBezTo>
                  <a:cubicBezTo>
                    <a:pt x="93" y="197"/>
                    <a:pt x="93" y="197"/>
                    <a:pt x="93" y="196"/>
                  </a:cubicBezTo>
                  <a:cubicBezTo>
                    <a:pt x="93" y="196"/>
                    <a:pt x="94" y="195"/>
                    <a:pt x="94" y="195"/>
                  </a:cubicBezTo>
                  <a:cubicBezTo>
                    <a:pt x="94" y="195"/>
                    <a:pt x="94" y="195"/>
                    <a:pt x="94" y="196"/>
                  </a:cubicBezTo>
                  <a:cubicBezTo>
                    <a:pt x="95" y="194"/>
                    <a:pt x="95" y="192"/>
                    <a:pt x="96" y="193"/>
                  </a:cubicBezTo>
                  <a:cubicBezTo>
                    <a:pt x="96" y="193"/>
                    <a:pt x="96" y="193"/>
                    <a:pt x="96" y="193"/>
                  </a:cubicBezTo>
                  <a:cubicBezTo>
                    <a:pt x="97" y="193"/>
                    <a:pt x="97" y="193"/>
                    <a:pt x="97" y="192"/>
                  </a:cubicBezTo>
                  <a:cubicBezTo>
                    <a:pt x="96" y="193"/>
                    <a:pt x="97" y="192"/>
                    <a:pt x="96" y="192"/>
                  </a:cubicBezTo>
                  <a:cubicBezTo>
                    <a:pt x="96" y="193"/>
                    <a:pt x="96" y="192"/>
                    <a:pt x="95" y="192"/>
                  </a:cubicBezTo>
                  <a:close/>
                  <a:moveTo>
                    <a:pt x="65" y="175"/>
                  </a:moveTo>
                  <a:cubicBezTo>
                    <a:pt x="64" y="175"/>
                    <a:pt x="64" y="175"/>
                    <a:pt x="63" y="175"/>
                  </a:cubicBezTo>
                  <a:cubicBezTo>
                    <a:pt x="63" y="175"/>
                    <a:pt x="63" y="175"/>
                    <a:pt x="63" y="176"/>
                  </a:cubicBezTo>
                  <a:cubicBezTo>
                    <a:pt x="64" y="176"/>
                    <a:pt x="64" y="176"/>
                    <a:pt x="64" y="177"/>
                  </a:cubicBezTo>
                  <a:cubicBezTo>
                    <a:pt x="65" y="175"/>
                    <a:pt x="66" y="175"/>
                    <a:pt x="67" y="173"/>
                  </a:cubicBezTo>
                  <a:cubicBezTo>
                    <a:pt x="65" y="173"/>
                    <a:pt x="66" y="174"/>
                    <a:pt x="65" y="175"/>
                  </a:cubicBezTo>
                  <a:close/>
                  <a:moveTo>
                    <a:pt x="45" y="240"/>
                  </a:moveTo>
                  <a:cubicBezTo>
                    <a:pt x="46" y="241"/>
                    <a:pt x="46" y="241"/>
                    <a:pt x="46" y="241"/>
                  </a:cubicBezTo>
                  <a:cubicBezTo>
                    <a:pt x="45" y="241"/>
                    <a:pt x="45" y="242"/>
                    <a:pt x="44" y="243"/>
                  </a:cubicBezTo>
                  <a:cubicBezTo>
                    <a:pt x="44" y="243"/>
                    <a:pt x="43" y="243"/>
                    <a:pt x="43" y="243"/>
                  </a:cubicBezTo>
                  <a:cubicBezTo>
                    <a:pt x="43" y="244"/>
                    <a:pt x="43" y="244"/>
                    <a:pt x="42" y="245"/>
                  </a:cubicBezTo>
                  <a:cubicBezTo>
                    <a:pt x="43" y="245"/>
                    <a:pt x="43" y="245"/>
                    <a:pt x="44" y="244"/>
                  </a:cubicBezTo>
                  <a:cubicBezTo>
                    <a:pt x="44" y="244"/>
                    <a:pt x="44" y="244"/>
                    <a:pt x="44" y="244"/>
                  </a:cubicBezTo>
                  <a:cubicBezTo>
                    <a:pt x="44" y="244"/>
                    <a:pt x="45" y="243"/>
                    <a:pt x="45" y="244"/>
                  </a:cubicBezTo>
                  <a:cubicBezTo>
                    <a:pt x="45" y="241"/>
                    <a:pt x="47" y="241"/>
                    <a:pt x="48" y="239"/>
                  </a:cubicBezTo>
                  <a:cubicBezTo>
                    <a:pt x="47" y="238"/>
                    <a:pt x="48" y="238"/>
                    <a:pt x="48" y="237"/>
                  </a:cubicBezTo>
                  <a:cubicBezTo>
                    <a:pt x="47" y="238"/>
                    <a:pt x="47" y="240"/>
                    <a:pt x="45" y="240"/>
                  </a:cubicBezTo>
                  <a:close/>
                  <a:moveTo>
                    <a:pt x="820" y="180"/>
                  </a:moveTo>
                  <a:cubicBezTo>
                    <a:pt x="820" y="181"/>
                    <a:pt x="820" y="181"/>
                    <a:pt x="820" y="181"/>
                  </a:cubicBezTo>
                  <a:cubicBezTo>
                    <a:pt x="821" y="181"/>
                    <a:pt x="820" y="180"/>
                    <a:pt x="820" y="180"/>
                  </a:cubicBezTo>
                  <a:close/>
                  <a:moveTo>
                    <a:pt x="866" y="171"/>
                  </a:moveTo>
                  <a:cubicBezTo>
                    <a:pt x="865" y="171"/>
                    <a:pt x="865" y="172"/>
                    <a:pt x="865" y="172"/>
                  </a:cubicBezTo>
                  <a:cubicBezTo>
                    <a:pt x="865" y="172"/>
                    <a:pt x="866" y="172"/>
                    <a:pt x="866" y="171"/>
                  </a:cubicBezTo>
                  <a:close/>
                  <a:moveTo>
                    <a:pt x="867" y="170"/>
                  </a:moveTo>
                  <a:cubicBezTo>
                    <a:pt x="867" y="170"/>
                    <a:pt x="866" y="171"/>
                    <a:pt x="866" y="171"/>
                  </a:cubicBezTo>
                  <a:cubicBezTo>
                    <a:pt x="867" y="171"/>
                    <a:pt x="867" y="170"/>
                    <a:pt x="867" y="170"/>
                  </a:cubicBezTo>
                  <a:close/>
                  <a:moveTo>
                    <a:pt x="861" y="164"/>
                  </a:moveTo>
                  <a:cubicBezTo>
                    <a:pt x="861" y="164"/>
                    <a:pt x="861" y="165"/>
                    <a:pt x="861" y="165"/>
                  </a:cubicBezTo>
                  <a:cubicBezTo>
                    <a:pt x="861" y="164"/>
                    <a:pt x="861" y="164"/>
                    <a:pt x="861" y="164"/>
                  </a:cubicBezTo>
                  <a:close/>
                  <a:moveTo>
                    <a:pt x="868" y="162"/>
                  </a:moveTo>
                  <a:cubicBezTo>
                    <a:pt x="868" y="163"/>
                    <a:pt x="868" y="163"/>
                    <a:pt x="868" y="164"/>
                  </a:cubicBezTo>
                  <a:cubicBezTo>
                    <a:pt x="868" y="163"/>
                    <a:pt x="868" y="162"/>
                    <a:pt x="868" y="162"/>
                  </a:cubicBezTo>
                  <a:close/>
                  <a:moveTo>
                    <a:pt x="837" y="147"/>
                  </a:moveTo>
                  <a:cubicBezTo>
                    <a:pt x="837" y="148"/>
                    <a:pt x="837" y="150"/>
                    <a:pt x="836" y="151"/>
                  </a:cubicBezTo>
                  <a:cubicBezTo>
                    <a:pt x="837" y="150"/>
                    <a:pt x="837" y="148"/>
                    <a:pt x="837" y="147"/>
                  </a:cubicBezTo>
                  <a:close/>
                  <a:moveTo>
                    <a:pt x="852" y="150"/>
                  </a:moveTo>
                  <a:cubicBezTo>
                    <a:pt x="852" y="149"/>
                    <a:pt x="852" y="149"/>
                    <a:pt x="852" y="149"/>
                  </a:cubicBezTo>
                  <a:cubicBezTo>
                    <a:pt x="852" y="148"/>
                    <a:pt x="853" y="145"/>
                    <a:pt x="852" y="146"/>
                  </a:cubicBezTo>
                  <a:cubicBezTo>
                    <a:pt x="852" y="147"/>
                    <a:pt x="851" y="150"/>
                    <a:pt x="851" y="151"/>
                  </a:cubicBezTo>
                  <a:cubicBezTo>
                    <a:pt x="852" y="151"/>
                    <a:pt x="852" y="150"/>
                    <a:pt x="852" y="150"/>
                  </a:cubicBezTo>
                  <a:close/>
                  <a:moveTo>
                    <a:pt x="857" y="134"/>
                  </a:moveTo>
                  <a:cubicBezTo>
                    <a:pt x="857" y="134"/>
                    <a:pt x="857" y="134"/>
                    <a:pt x="857" y="134"/>
                  </a:cubicBezTo>
                  <a:cubicBezTo>
                    <a:pt x="857" y="135"/>
                    <a:pt x="857" y="135"/>
                    <a:pt x="857" y="135"/>
                  </a:cubicBezTo>
                  <a:lnTo>
                    <a:pt x="857" y="134"/>
                  </a:lnTo>
                  <a:close/>
                  <a:moveTo>
                    <a:pt x="855" y="121"/>
                  </a:moveTo>
                  <a:cubicBezTo>
                    <a:pt x="855" y="119"/>
                    <a:pt x="855" y="121"/>
                    <a:pt x="855" y="122"/>
                  </a:cubicBezTo>
                  <a:cubicBezTo>
                    <a:pt x="854" y="122"/>
                    <a:pt x="855" y="122"/>
                    <a:pt x="855" y="122"/>
                  </a:cubicBezTo>
                  <a:cubicBezTo>
                    <a:pt x="854" y="123"/>
                    <a:pt x="853" y="126"/>
                    <a:pt x="854" y="127"/>
                  </a:cubicBezTo>
                  <a:cubicBezTo>
                    <a:pt x="854" y="125"/>
                    <a:pt x="855" y="123"/>
                    <a:pt x="855" y="121"/>
                  </a:cubicBezTo>
                  <a:close/>
                  <a:moveTo>
                    <a:pt x="861" y="127"/>
                  </a:moveTo>
                  <a:cubicBezTo>
                    <a:pt x="861" y="127"/>
                    <a:pt x="861" y="128"/>
                    <a:pt x="861" y="128"/>
                  </a:cubicBezTo>
                  <a:cubicBezTo>
                    <a:pt x="862" y="128"/>
                    <a:pt x="862" y="127"/>
                    <a:pt x="861" y="127"/>
                  </a:cubicBezTo>
                  <a:close/>
                  <a:moveTo>
                    <a:pt x="843" y="120"/>
                  </a:moveTo>
                  <a:cubicBezTo>
                    <a:pt x="843" y="121"/>
                    <a:pt x="842" y="121"/>
                    <a:pt x="842" y="122"/>
                  </a:cubicBezTo>
                  <a:cubicBezTo>
                    <a:pt x="843" y="121"/>
                    <a:pt x="843" y="120"/>
                    <a:pt x="843" y="120"/>
                  </a:cubicBezTo>
                  <a:close/>
                  <a:moveTo>
                    <a:pt x="859" y="124"/>
                  </a:moveTo>
                  <a:cubicBezTo>
                    <a:pt x="859" y="125"/>
                    <a:pt x="859" y="126"/>
                    <a:pt x="859" y="126"/>
                  </a:cubicBezTo>
                  <a:cubicBezTo>
                    <a:pt x="859" y="125"/>
                    <a:pt x="860" y="124"/>
                    <a:pt x="859" y="124"/>
                  </a:cubicBezTo>
                  <a:close/>
                  <a:moveTo>
                    <a:pt x="862" y="124"/>
                  </a:moveTo>
                  <a:cubicBezTo>
                    <a:pt x="862" y="124"/>
                    <a:pt x="861" y="125"/>
                    <a:pt x="862" y="126"/>
                  </a:cubicBezTo>
                  <a:cubicBezTo>
                    <a:pt x="862" y="125"/>
                    <a:pt x="862" y="124"/>
                    <a:pt x="862" y="124"/>
                  </a:cubicBezTo>
                  <a:close/>
                  <a:moveTo>
                    <a:pt x="839" y="118"/>
                  </a:moveTo>
                  <a:cubicBezTo>
                    <a:pt x="839" y="118"/>
                    <a:pt x="839" y="119"/>
                    <a:pt x="839" y="119"/>
                  </a:cubicBezTo>
                  <a:cubicBezTo>
                    <a:pt x="839" y="119"/>
                    <a:pt x="839" y="118"/>
                    <a:pt x="839" y="118"/>
                  </a:cubicBezTo>
                  <a:close/>
                  <a:moveTo>
                    <a:pt x="844" y="116"/>
                  </a:moveTo>
                  <a:cubicBezTo>
                    <a:pt x="843" y="117"/>
                    <a:pt x="843" y="119"/>
                    <a:pt x="843" y="119"/>
                  </a:cubicBezTo>
                  <a:cubicBezTo>
                    <a:pt x="843" y="118"/>
                    <a:pt x="844" y="117"/>
                    <a:pt x="844" y="116"/>
                  </a:cubicBezTo>
                  <a:close/>
                  <a:moveTo>
                    <a:pt x="862" y="120"/>
                  </a:moveTo>
                  <a:cubicBezTo>
                    <a:pt x="862" y="121"/>
                    <a:pt x="861" y="122"/>
                    <a:pt x="862" y="123"/>
                  </a:cubicBezTo>
                  <a:cubicBezTo>
                    <a:pt x="862" y="122"/>
                    <a:pt x="863" y="121"/>
                    <a:pt x="862" y="120"/>
                  </a:cubicBezTo>
                  <a:close/>
                  <a:moveTo>
                    <a:pt x="855" y="118"/>
                  </a:moveTo>
                  <a:cubicBezTo>
                    <a:pt x="855" y="118"/>
                    <a:pt x="855" y="119"/>
                    <a:pt x="855" y="119"/>
                  </a:cubicBezTo>
                  <a:cubicBezTo>
                    <a:pt x="855" y="119"/>
                    <a:pt x="856" y="118"/>
                    <a:pt x="855" y="118"/>
                  </a:cubicBezTo>
                  <a:close/>
                  <a:moveTo>
                    <a:pt x="858" y="117"/>
                  </a:moveTo>
                  <a:cubicBezTo>
                    <a:pt x="857" y="117"/>
                    <a:pt x="857" y="118"/>
                    <a:pt x="857" y="118"/>
                  </a:cubicBezTo>
                  <a:cubicBezTo>
                    <a:pt x="857" y="118"/>
                    <a:pt x="858" y="117"/>
                    <a:pt x="858" y="117"/>
                  </a:cubicBezTo>
                  <a:close/>
                  <a:moveTo>
                    <a:pt x="860" y="116"/>
                  </a:moveTo>
                  <a:cubicBezTo>
                    <a:pt x="860" y="116"/>
                    <a:pt x="860" y="116"/>
                    <a:pt x="860" y="116"/>
                  </a:cubicBezTo>
                  <a:cubicBezTo>
                    <a:pt x="859" y="115"/>
                    <a:pt x="859" y="117"/>
                    <a:pt x="859" y="117"/>
                  </a:cubicBezTo>
                  <a:cubicBezTo>
                    <a:pt x="860" y="117"/>
                    <a:pt x="859" y="117"/>
                    <a:pt x="860" y="116"/>
                  </a:cubicBezTo>
                  <a:close/>
                  <a:moveTo>
                    <a:pt x="849" y="110"/>
                  </a:moveTo>
                  <a:cubicBezTo>
                    <a:pt x="848" y="113"/>
                    <a:pt x="849" y="111"/>
                    <a:pt x="849" y="110"/>
                  </a:cubicBezTo>
                  <a:close/>
                  <a:moveTo>
                    <a:pt x="845" y="105"/>
                  </a:moveTo>
                  <a:cubicBezTo>
                    <a:pt x="844" y="106"/>
                    <a:pt x="844" y="106"/>
                    <a:pt x="844" y="107"/>
                  </a:cubicBezTo>
                  <a:cubicBezTo>
                    <a:pt x="844" y="107"/>
                    <a:pt x="845" y="105"/>
                    <a:pt x="845" y="105"/>
                  </a:cubicBezTo>
                  <a:close/>
                  <a:moveTo>
                    <a:pt x="844" y="105"/>
                  </a:moveTo>
                  <a:cubicBezTo>
                    <a:pt x="843" y="105"/>
                    <a:pt x="843" y="106"/>
                    <a:pt x="843" y="106"/>
                  </a:cubicBezTo>
                  <a:lnTo>
                    <a:pt x="844" y="105"/>
                  </a:lnTo>
                  <a:close/>
                  <a:moveTo>
                    <a:pt x="836" y="101"/>
                  </a:moveTo>
                  <a:cubicBezTo>
                    <a:pt x="836" y="102"/>
                    <a:pt x="836" y="102"/>
                    <a:pt x="836" y="102"/>
                  </a:cubicBezTo>
                  <a:cubicBezTo>
                    <a:pt x="836" y="102"/>
                    <a:pt x="836" y="101"/>
                    <a:pt x="836" y="101"/>
                  </a:cubicBezTo>
                  <a:close/>
                  <a:moveTo>
                    <a:pt x="838" y="98"/>
                  </a:moveTo>
                  <a:cubicBezTo>
                    <a:pt x="839" y="95"/>
                    <a:pt x="838" y="96"/>
                    <a:pt x="838" y="98"/>
                  </a:cubicBezTo>
                  <a:close/>
                  <a:moveTo>
                    <a:pt x="828" y="135"/>
                  </a:moveTo>
                  <a:cubicBezTo>
                    <a:pt x="828" y="136"/>
                    <a:pt x="828" y="137"/>
                    <a:pt x="827" y="137"/>
                  </a:cubicBezTo>
                  <a:cubicBezTo>
                    <a:pt x="828" y="138"/>
                    <a:pt x="828" y="138"/>
                    <a:pt x="828" y="138"/>
                  </a:cubicBezTo>
                  <a:cubicBezTo>
                    <a:pt x="828" y="137"/>
                    <a:pt x="829" y="136"/>
                    <a:pt x="828" y="135"/>
                  </a:cubicBezTo>
                  <a:close/>
                  <a:moveTo>
                    <a:pt x="846" y="121"/>
                  </a:moveTo>
                  <a:cubicBezTo>
                    <a:pt x="847" y="121"/>
                    <a:pt x="846" y="122"/>
                    <a:pt x="846" y="123"/>
                  </a:cubicBezTo>
                  <a:cubicBezTo>
                    <a:pt x="847" y="121"/>
                    <a:pt x="848" y="117"/>
                    <a:pt x="848" y="115"/>
                  </a:cubicBezTo>
                  <a:cubicBezTo>
                    <a:pt x="848" y="117"/>
                    <a:pt x="846" y="118"/>
                    <a:pt x="847" y="119"/>
                  </a:cubicBezTo>
                  <a:cubicBezTo>
                    <a:pt x="847" y="119"/>
                    <a:pt x="847" y="119"/>
                    <a:pt x="847" y="118"/>
                  </a:cubicBezTo>
                  <a:cubicBezTo>
                    <a:pt x="846" y="119"/>
                    <a:pt x="846" y="120"/>
                    <a:pt x="846" y="121"/>
                  </a:cubicBezTo>
                  <a:cubicBezTo>
                    <a:pt x="846" y="121"/>
                    <a:pt x="846" y="120"/>
                    <a:pt x="846" y="120"/>
                  </a:cubicBezTo>
                  <a:cubicBezTo>
                    <a:pt x="846" y="121"/>
                    <a:pt x="845" y="121"/>
                    <a:pt x="845" y="121"/>
                  </a:cubicBezTo>
                  <a:cubicBezTo>
                    <a:pt x="846" y="122"/>
                    <a:pt x="846" y="121"/>
                    <a:pt x="846" y="121"/>
                  </a:cubicBezTo>
                  <a:close/>
                  <a:moveTo>
                    <a:pt x="860" y="122"/>
                  </a:moveTo>
                  <a:cubicBezTo>
                    <a:pt x="860" y="122"/>
                    <a:pt x="859" y="123"/>
                    <a:pt x="860" y="123"/>
                  </a:cubicBezTo>
                  <a:cubicBezTo>
                    <a:pt x="860" y="123"/>
                    <a:pt x="860" y="123"/>
                    <a:pt x="860" y="123"/>
                  </a:cubicBezTo>
                  <a:cubicBezTo>
                    <a:pt x="859" y="124"/>
                    <a:pt x="860" y="122"/>
                    <a:pt x="860" y="122"/>
                  </a:cubicBezTo>
                  <a:close/>
                  <a:moveTo>
                    <a:pt x="861" y="115"/>
                  </a:moveTo>
                  <a:cubicBezTo>
                    <a:pt x="861" y="115"/>
                    <a:pt x="861" y="115"/>
                    <a:pt x="861" y="115"/>
                  </a:cubicBezTo>
                  <a:cubicBezTo>
                    <a:pt x="862" y="117"/>
                    <a:pt x="859" y="120"/>
                    <a:pt x="860" y="122"/>
                  </a:cubicBezTo>
                  <a:cubicBezTo>
                    <a:pt x="860" y="118"/>
                    <a:pt x="862" y="115"/>
                    <a:pt x="862" y="112"/>
                  </a:cubicBezTo>
                  <a:cubicBezTo>
                    <a:pt x="862" y="112"/>
                    <a:pt x="862" y="111"/>
                    <a:pt x="862" y="111"/>
                  </a:cubicBezTo>
                  <a:cubicBezTo>
                    <a:pt x="862" y="110"/>
                    <a:pt x="864" y="107"/>
                    <a:pt x="863" y="106"/>
                  </a:cubicBezTo>
                  <a:cubicBezTo>
                    <a:pt x="863" y="107"/>
                    <a:pt x="862" y="108"/>
                    <a:pt x="862" y="110"/>
                  </a:cubicBezTo>
                  <a:cubicBezTo>
                    <a:pt x="861" y="109"/>
                    <a:pt x="861" y="109"/>
                    <a:pt x="861" y="109"/>
                  </a:cubicBezTo>
                  <a:cubicBezTo>
                    <a:pt x="862" y="111"/>
                    <a:pt x="861" y="114"/>
                    <a:pt x="861" y="115"/>
                  </a:cubicBezTo>
                  <a:close/>
                  <a:moveTo>
                    <a:pt x="842" y="104"/>
                  </a:moveTo>
                  <a:cubicBezTo>
                    <a:pt x="842" y="105"/>
                    <a:pt x="842" y="105"/>
                    <a:pt x="842" y="106"/>
                  </a:cubicBezTo>
                  <a:cubicBezTo>
                    <a:pt x="843" y="105"/>
                    <a:pt x="842" y="104"/>
                    <a:pt x="842" y="104"/>
                  </a:cubicBezTo>
                  <a:close/>
                  <a:moveTo>
                    <a:pt x="707" y="252"/>
                  </a:moveTo>
                  <a:cubicBezTo>
                    <a:pt x="708" y="252"/>
                    <a:pt x="709" y="252"/>
                    <a:pt x="710" y="253"/>
                  </a:cubicBezTo>
                  <a:cubicBezTo>
                    <a:pt x="710" y="254"/>
                    <a:pt x="709" y="255"/>
                    <a:pt x="710" y="256"/>
                  </a:cubicBezTo>
                  <a:cubicBezTo>
                    <a:pt x="712" y="257"/>
                    <a:pt x="715" y="253"/>
                    <a:pt x="715" y="256"/>
                  </a:cubicBezTo>
                  <a:cubicBezTo>
                    <a:pt x="717" y="258"/>
                    <a:pt x="720" y="259"/>
                    <a:pt x="723" y="259"/>
                  </a:cubicBezTo>
                  <a:cubicBezTo>
                    <a:pt x="725" y="260"/>
                    <a:pt x="726" y="261"/>
                    <a:pt x="728" y="262"/>
                  </a:cubicBezTo>
                  <a:cubicBezTo>
                    <a:pt x="730" y="262"/>
                    <a:pt x="733" y="262"/>
                    <a:pt x="734" y="263"/>
                  </a:cubicBezTo>
                  <a:cubicBezTo>
                    <a:pt x="736" y="263"/>
                    <a:pt x="737" y="264"/>
                    <a:pt x="739" y="265"/>
                  </a:cubicBezTo>
                  <a:cubicBezTo>
                    <a:pt x="744" y="267"/>
                    <a:pt x="749" y="267"/>
                    <a:pt x="753" y="269"/>
                  </a:cubicBezTo>
                  <a:cubicBezTo>
                    <a:pt x="756" y="269"/>
                    <a:pt x="760" y="271"/>
                    <a:pt x="762" y="272"/>
                  </a:cubicBezTo>
                  <a:cubicBezTo>
                    <a:pt x="765" y="272"/>
                    <a:pt x="768" y="274"/>
                    <a:pt x="771" y="275"/>
                  </a:cubicBezTo>
                  <a:cubicBezTo>
                    <a:pt x="772" y="275"/>
                    <a:pt x="774" y="275"/>
                    <a:pt x="776" y="276"/>
                  </a:cubicBezTo>
                  <a:cubicBezTo>
                    <a:pt x="776" y="276"/>
                    <a:pt x="777" y="276"/>
                    <a:pt x="777" y="276"/>
                  </a:cubicBezTo>
                  <a:cubicBezTo>
                    <a:pt x="779" y="277"/>
                    <a:pt x="781" y="277"/>
                    <a:pt x="782" y="277"/>
                  </a:cubicBezTo>
                  <a:cubicBezTo>
                    <a:pt x="784" y="278"/>
                    <a:pt x="785" y="279"/>
                    <a:pt x="787" y="279"/>
                  </a:cubicBezTo>
                  <a:cubicBezTo>
                    <a:pt x="789" y="280"/>
                    <a:pt x="792" y="281"/>
                    <a:pt x="795" y="281"/>
                  </a:cubicBezTo>
                  <a:cubicBezTo>
                    <a:pt x="796" y="282"/>
                    <a:pt x="798" y="282"/>
                    <a:pt x="799" y="282"/>
                  </a:cubicBezTo>
                  <a:cubicBezTo>
                    <a:pt x="800" y="283"/>
                    <a:pt x="800" y="283"/>
                    <a:pt x="801" y="283"/>
                  </a:cubicBezTo>
                  <a:cubicBezTo>
                    <a:pt x="802" y="283"/>
                    <a:pt x="802" y="283"/>
                    <a:pt x="802" y="283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5"/>
                    <a:pt x="805" y="284"/>
                    <a:pt x="806" y="285"/>
                  </a:cubicBezTo>
                  <a:cubicBezTo>
                    <a:pt x="807" y="285"/>
                    <a:pt x="808" y="286"/>
                    <a:pt x="809" y="287"/>
                  </a:cubicBezTo>
                  <a:cubicBezTo>
                    <a:pt x="810" y="286"/>
                    <a:pt x="811" y="287"/>
                    <a:pt x="812" y="288"/>
                  </a:cubicBezTo>
                  <a:cubicBezTo>
                    <a:pt x="813" y="288"/>
                    <a:pt x="813" y="288"/>
                    <a:pt x="813" y="288"/>
                  </a:cubicBezTo>
                  <a:cubicBezTo>
                    <a:pt x="813" y="288"/>
                    <a:pt x="813" y="287"/>
                    <a:pt x="813" y="287"/>
                  </a:cubicBezTo>
                  <a:cubicBezTo>
                    <a:pt x="813" y="287"/>
                    <a:pt x="813" y="287"/>
                    <a:pt x="813" y="286"/>
                  </a:cubicBezTo>
                  <a:cubicBezTo>
                    <a:pt x="813" y="286"/>
                    <a:pt x="813" y="286"/>
                    <a:pt x="813" y="286"/>
                  </a:cubicBezTo>
                  <a:cubicBezTo>
                    <a:pt x="813" y="285"/>
                    <a:pt x="813" y="285"/>
                    <a:pt x="813" y="284"/>
                  </a:cubicBezTo>
                  <a:cubicBezTo>
                    <a:pt x="813" y="282"/>
                    <a:pt x="813" y="282"/>
                    <a:pt x="813" y="282"/>
                  </a:cubicBezTo>
                  <a:cubicBezTo>
                    <a:pt x="813" y="282"/>
                    <a:pt x="812" y="281"/>
                    <a:pt x="812" y="280"/>
                  </a:cubicBezTo>
                  <a:cubicBezTo>
                    <a:pt x="812" y="280"/>
                    <a:pt x="813" y="280"/>
                    <a:pt x="813" y="279"/>
                  </a:cubicBezTo>
                  <a:cubicBezTo>
                    <a:pt x="813" y="279"/>
                    <a:pt x="812" y="279"/>
                    <a:pt x="812" y="279"/>
                  </a:cubicBezTo>
                  <a:cubicBezTo>
                    <a:pt x="812" y="278"/>
                    <a:pt x="812" y="278"/>
                    <a:pt x="812" y="278"/>
                  </a:cubicBezTo>
                  <a:cubicBezTo>
                    <a:pt x="812" y="277"/>
                    <a:pt x="812" y="277"/>
                    <a:pt x="812" y="277"/>
                  </a:cubicBezTo>
                  <a:cubicBezTo>
                    <a:pt x="812" y="276"/>
                    <a:pt x="812" y="276"/>
                    <a:pt x="812" y="275"/>
                  </a:cubicBezTo>
                  <a:cubicBezTo>
                    <a:pt x="813" y="270"/>
                    <a:pt x="813" y="265"/>
                    <a:pt x="813" y="259"/>
                  </a:cubicBezTo>
                  <a:cubicBezTo>
                    <a:pt x="813" y="254"/>
                    <a:pt x="813" y="250"/>
                    <a:pt x="813" y="245"/>
                  </a:cubicBezTo>
                  <a:cubicBezTo>
                    <a:pt x="815" y="226"/>
                    <a:pt x="815" y="226"/>
                    <a:pt x="815" y="226"/>
                  </a:cubicBezTo>
                  <a:cubicBezTo>
                    <a:pt x="815" y="219"/>
                    <a:pt x="816" y="212"/>
                    <a:pt x="817" y="206"/>
                  </a:cubicBezTo>
                  <a:cubicBezTo>
                    <a:pt x="817" y="206"/>
                    <a:pt x="818" y="205"/>
                    <a:pt x="818" y="205"/>
                  </a:cubicBezTo>
                  <a:cubicBezTo>
                    <a:pt x="818" y="204"/>
                    <a:pt x="817" y="204"/>
                    <a:pt x="818" y="204"/>
                  </a:cubicBezTo>
                  <a:cubicBezTo>
                    <a:pt x="818" y="203"/>
                    <a:pt x="818" y="203"/>
                    <a:pt x="818" y="203"/>
                  </a:cubicBezTo>
                  <a:cubicBezTo>
                    <a:pt x="819" y="197"/>
                    <a:pt x="820" y="192"/>
                    <a:pt x="822" y="186"/>
                  </a:cubicBezTo>
                  <a:cubicBezTo>
                    <a:pt x="822" y="185"/>
                    <a:pt x="822" y="186"/>
                    <a:pt x="822" y="186"/>
                  </a:cubicBezTo>
                  <a:cubicBezTo>
                    <a:pt x="823" y="183"/>
                    <a:pt x="824" y="178"/>
                    <a:pt x="825" y="175"/>
                  </a:cubicBezTo>
                  <a:cubicBezTo>
                    <a:pt x="825" y="173"/>
                    <a:pt x="825" y="171"/>
                    <a:pt x="826" y="170"/>
                  </a:cubicBezTo>
                  <a:cubicBezTo>
                    <a:pt x="826" y="169"/>
                    <a:pt x="825" y="169"/>
                    <a:pt x="825" y="169"/>
                  </a:cubicBezTo>
                  <a:cubicBezTo>
                    <a:pt x="826" y="169"/>
                    <a:pt x="826" y="169"/>
                    <a:pt x="826" y="169"/>
                  </a:cubicBezTo>
                  <a:cubicBezTo>
                    <a:pt x="826" y="167"/>
                    <a:pt x="826" y="167"/>
                    <a:pt x="826" y="167"/>
                  </a:cubicBezTo>
                  <a:cubicBezTo>
                    <a:pt x="827" y="164"/>
                    <a:pt x="828" y="160"/>
                    <a:pt x="829" y="156"/>
                  </a:cubicBezTo>
                  <a:cubicBezTo>
                    <a:pt x="829" y="155"/>
                    <a:pt x="829" y="155"/>
                    <a:pt x="829" y="154"/>
                  </a:cubicBezTo>
                  <a:cubicBezTo>
                    <a:pt x="830" y="154"/>
                    <a:pt x="830" y="154"/>
                    <a:pt x="829" y="153"/>
                  </a:cubicBezTo>
                  <a:cubicBezTo>
                    <a:pt x="829" y="153"/>
                    <a:pt x="830" y="151"/>
                    <a:pt x="830" y="152"/>
                  </a:cubicBezTo>
                  <a:cubicBezTo>
                    <a:pt x="830" y="151"/>
                    <a:pt x="830" y="152"/>
                    <a:pt x="830" y="152"/>
                  </a:cubicBezTo>
                  <a:cubicBezTo>
                    <a:pt x="831" y="151"/>
                    <a:pt x="831" y="149"/>
                    <a:pt x="831" y="147"/>
                  </a:cubicBezTo>
                  <a:cubicBezTo>
                    <a:pt x="831" y="146"/>
                    <a:pt x="832" y="144"/>
                    <a:pt x="833" y="142"/>
                  </a:cubicBezTo>
                  <a:cubicBezTo>
                    <a:pt x="833" y="144"/>
                    <a:pt x="833" y="146"/>
                    <a:pt x="835" y="147"/>
                  </a:cubicBezTo>
                  <a:cubicBezTo>
                    <a:pt x="836" y="145"/>
                    <a:pt x="836" y="141"/>
                    <a:pt x="837" y="140"/>
                  </a:cubicBezTo>
                  <a:cubicBezTo>
                    <a:pt x="838" y="135"/>
                    <a:pt x="839" y="130"/>
                    <a:pt x="840" y="125"/>
                  </a:cubicBezTo>
                  <a:cubicBezTo>
                    <a:pt x="840" y="124"/>
                    <a:pt x="840" y="124"/>
                    <a:pt x="840" y="124"/>
                  </a:cubicBezTo>
                  <a:cubicBezTo>
                    <a:pt x="842" y="119"/>
                    <a:pt x="842" y="114"/>
                    <a:pt x="844" y="108"/>
                  </a:cubicBezTo>
                  <a:cubicBezTo>
                    <a:pt x="842" y="119"/>
                    <a:pt x="839" y="128"/>
                    <a:pt x="838" y="138"/>
                  </a:cubicBezTo>
                  <a:cubicBezTo>
                    <a:pt x="837" y="140"/>
                    <a:pt x="836" y="146"/>
                    <a:pt x="835" y="150"/>
                  </a:cubicBezTo>
                  <a:cubicBezTo>
                    <a:pt x="835" y="152"/>
                    <a:pt x="836" y="153"/>
                    <a:pt x="838" y="152"/>
                  </a:cubicBezTo>
                  <a:cubicBezTo>
                    <a:pt x="840" y="150"/>
                    <a:pt x="839" y="147"/>
                    <a:pt x="840" y="145"/>
                  </a:cubicBezTo>
                  <a:cubicBezTo>
                    <a:pt x="841" y="145"/>
                    <a:pt x="841" y="144"/>
                    <a:pt x="842" y="145"/>
                  </a:cubicBezTo>
                  <a:cubicBezTo>
                    <a:pt x="842" y="150"/>
                    <a:pt x="840" y="156"/>
                    <a:pt x="840" y="160"/>
                  </a:cubicBezTo>
                  <a:cubicBezTo>
                    <a:pt x="840" y="161"/>
                    <a:pt x="840" y="162"/>
                    <a:pt x="840" y="163"/>
                  </a:cubicBezTo>
                  <a:cubicBezTo>
                    <a:pt x="840" y="163"/>
                    <a:pt x="840" y="164"/>
                    <a:pt x="841" y="164"/>
                  </a:cubicBezTo>
                  <a:cubicBezTo>
                    <a:pt x="841" y="164"/>
                    <a:pt x="841" y="164"/>
                    <a:pt x="842" y="164"/>
                  </a:cubicBezTo>
                  <a:cubicBezTo>
                    <a:pt x="842" y="159"/>
                    <a:pt x="846" y="156"/>
                    <a:pt x="846" y="151"/>
                  </a:cubicBezTo>
                  <a:cubicBezTo>
                    <a:pt x="847" y="150"/>
                    <a:pt x="848" y="149"/>
                    <a:pt x="849" y="149"/>
                  </a:cubicBezTo>
                  <a:cubicBezTo>
                    <a:pt x="849" y="147"/>
                    <a:pt x="850" y="145"/>
                    <a:pt x="850" y="143"/>
                  </a:cubicBezTo>
                  <a:cubicBezTo>
                    <a:pt x="850" y="142"/>
                    <a:pt x="850" y="142"/>
                    <a:pt x="850" y="142"/>
                  </a:cubicBezTo>
                  <a:cubicBezTo>
                    <a:pt x="851" y="137"/>
                    <a:pt x="851" y="133"/>
                    <a:pt x="853" y="129"/>
                  </a:cubicBezTo>
                  <a:cubicBezTo>
                    <a:pt x="853" y="133"/>
                    <a:pt x="852" y="136"/>
                    <a:pt x="851" y="140"/>
                  </a:cubicBezTo>
                  <a:cubicBezTo>
                    <a:pt x="851" y="140"/>
                    <a:pt x="852" y="141"/>
                    <a:pt x="852" y="141"/>
                  </a:cubicBezTo>
                  <a:cubicBezTo>
                    <a:pt x="851" y="144"/>
                    <a:pt x="850" y="149"/>
                    <a:pt x="849" y="152"/>
                  </a:cubicBezTo>
                  <a:cubicBezTo>
                    <a:pt x="850" y="153"/>
                    <a:pt x="851" y="153"/>
                    <a:pt x="851" y="152"/>
                  </a:cubicBezTo>
                  <a:cubicBezTo>
                    <a:pt x="851" y="152"/>
                    <a:pt x="851" y="153"/>
                    <a:pt x="851" y="153"/>
                  </a:cubicBezTo>
                  <a:cubicBezTo>
                    <a:pt x="851" y="153"/>
                    <a:pt x="851" y="153"/>
                    <a:pt x="852" y="153"/>
                  </a:cubicBezTo>
                  <a:cubicBezTo>
                    <a:pt x="851" y="155"/>
                    <a:pt x="851" y="155"/>
                    <a:pt x="851" y="157"/>
                  </a:cubicBezTo>
                  <a:cubicBezTo>
                    <a:pt x="851" y="158"/>
                    <a:pt x="851" y="158"/>
                    <a:pt x="852" y="158"/>
                  </a:cubicBezTo>
                  <a:cubicBezTo>
                    <a:pt x="852" y="156"/>
                    <a:pt x="853" y="155"/>
                    <a:pt x="853" y="153"/>
                  </a:cubicBezTo>
                  <a:cubicBezTo>
                    <a:pt x="853" y="152"/>
                    <a:pt x="853" y="151"/>
                    <a:pt x="853" y="151"/>
                  </a:cubicBezTo>
                  <a:cubicBezTo>
                    <a:pt x="853" y="150"/>
                    <a:pt x="853" y="150"/>
                    <a:pt x="854" y="150"/>
                  </a:cubicBezTo>
                  <a:cubicBezTo>
                    <a:pt x="854" y="149"/>
                    <a:pt x="853" y="149"/>
                    <a:pt x="853" y="148"/>
                  </a:cubicBezTo>
                  <a:cubicBezTo>
                    <a:pt x="853" y="148"/>
                    <a:pt x="854" y="148"/>
                    <a:pt x="854" y="147"/>
                  </a:cubicBezTo>
                  <a:cubicBezTo>
                    <a:pt x="855" y="145"/>
                    <a:pt x="854" y="143"/>
                    <a:pt x="855" y="141"/>
                  </a:cubicBezTo>
                  <a:cubicBezTo>
                    <a:pt x="855" y="140"/>
                    <a:pt x="856" y="139"/>
                    <a:pt x="857" y="137"/>
                  </a:cubicBezTo>
                  <a:cubicBezTo>
                    <a:pt x="857" y="138"/>
                    <a:pt x="856" y="139"/>
                    <a:pt x="856" y="140"/>
                  </a:cubicBezTo>
                  <a:cubicBezTo>
                    <a:pt x="855" y="144"/>
                    <a:pt x="856" y="148"/>
                    <a:pt x="855" y="151"/>
                  </a:cubicBezTo>
                  <a:cubicBezTo>
                    <a:pt x="856" y="152"/>
                    <a:pt x="856" y="151"/>
                    <a:pt x="857" y="151"/>
                  </a:cubicBezTo>
                  <a:cubicBezTo>
                    <a:pt x="857" y="150"/>
                    <a:pt x="857" y="149"/>
                    <a:pt x="857" y="148"/>
                  </a:cubicBezTo>
                  <a:cubicBezTo>
                    <a:pt x="857" y="148"/>
                    <a:pt x="857" y="149"/>
                    <a:pt x="857" y="148"/>
                  </a:cubicBezTo>
                  <a:cubicBezTo>
                    <a:pt x="857" y="146"/>
                    <a:pt x="857" y="144"/>
                    <a:pt x="858" y="141"/>
                  </a:cubicBezTo>
                  <a:cubicBezTo>
                    <a:pt x="858" y="141"/>
                    <a:pt x="858" y="140"/>
                    <a:pt x="859" y="141"/>
                  </a:cubicBezTo>
                  <a:cubicBezTo>
                    <a:pt x="859" y="140"/>
                    <a:pt x="859" y="140"/>
                    <a:pt x="860" y="140"/>
                  </a:cubicBezTo>
                  <a:cubicBezTo>
                    <a:pt x="860" y="139"/>
                    <a:pt x="859" y="140"/>
                    <a:pt x="859" y="140"/>
                  </a:cubicBezTo>
                  <a:cubicBezTo>
                    <a:pt x="860" y="139"/>
                    <a:pt x="859" y="138"/>
                    <a:pt x="860" y="138"/>
                  </a:cubicBezTo>
                  <a:cubicBezTo>
                    <a:pt x="860" y="134"/>
                    <a:pt x="861" y="132"/>
                    <a:pt x="861" y="128"/>
                  </a:cubicBezTo>
                  <a:cubicBezTo>
                    <a:pt x="861" y="131"/>
                    <a:pt x="861" y="134"/>
                    <a:pt x="860" y="137"/>
                  </a:cubicBezTo>
                  <a:cubicBezTo>
                    <a:pt x="860" y="138"/>
                    <a:pt x="861" y="137"/>
                    <a:pt x="861" y="138"/>
                  </a:cubicBezTo>
                  <a:cubicBezTo>
                    <a:pt x="861" y="139"/>
                    <a:pt x="860" y="139"/>
                    <a:pt x="860" y="140"/>
                  </a:cubicBezTo>
                  <a:cubicBezTo>
                    <a:pt x="860" y="141"/>
                    <a:pt x="860" y="142"/>
                    <a:pt x="860" y="143"/>
                  </a:cubicBezTo>
                  <a:cubicBezTo>
                    <a:pt x="860" y="144"/>
                    <a:pt x="859" y="145"/>
                    <a:pt x="859" y="146"/>
                  </a:cubicBezTo>
                  <a:cubicBezTo>
                    <a:pt x="860" y="147"/>
                    <a:pt x="860" y="148"/>
                    <a:pt x="860" y="149"/>
                  </a:cubicBezTo>
                  <a:cubicBezTo>
                    <a:pt x="860" y="150"/>
                    <a:pt x="860" y="149"/>
                    <a:pt x="860" y="150"/>
                  </a:cubicBezTo>
                  <a:cubicBezTo>
                    <a:pt x="861" y="151"/>
                    <a:pt x="861" y="150"/>
                    <a:pt x="862" y="150"/>
                  </a:cubicBezTo>
                  <a:cubicBezTo>
                    <a:pt x="862" y="151"/>
                    <a:pt x="861" y="150"/>
                    <a:pt x="861" y="151"/>
                  </a:cubicBezTo>
                  <a:cubicBezTo>
                    <a:pt x="861" y="151"/>
                    <a:pt x="861" y="152"/>
                    <a:pt x="862" y="152"/>
                  </a:cubicBezTo>
                  <a:cubicBezTo>
                    <a:pt x="861" y="154"/>
                    <a:pt x="861" y="155"/>
                    <a:pt x="861" y="157"/>
                  </a:cubicBezTo>
                  <a:cubicBezTo>
                    <a:pt x="861" y="157"/>
                    <a:pt x="861" y="156"/>
                    <a:pt x="861" y="157"/>
                  </a:cubicBezTo>
                  <a:cubicBezTo>
                    <a:pt x="861" y="157"/>
                    <a:pt x="861" y="160"/>
                    <a:pt x="861" y="160"/>
                  </a:cubicBezTo>
                  <a:cubicBezTo>
                    <a:pt x="861" y="162"/>
                    <a:pt x="861" y="163"/>
                    <a:pt x="860" y="165"/>
                  </a:cubicBezTo>
                  <a:cubicBezTo>
                    <a:pt x="860" y="166"/>
                    <a:pt x="861" y="165"/>
                    <a:pt x="861" y="166"/>
                  </a:cubicBezTo>
                  <a:cubicBezTo>
                    <a:pt x="861" y="167"/>
                    <a:pt x="861" y="168"/>
                    <a:pt x="860" y="169"/>
                  </a:cubicBezTo>
                  <a:cubicBezTo>
                    <a:pt x="861" y="170"/>
                    <a:pt x="861" y="172"/>
                    <a:pt x="860" y="173"/>
                  </a:cubicBezTo>
                  <a:cubicBezTo>
                    <a:pt x="861" y="173"/>
                    <a:pt x="861" y="172"/>
                    <a:pt x="862" y="172"/>
                  </a:cubicBezTo>
                  <a:cubicBezTo>
                    <a:pt x="862" y="172"/>
                    <a:pt x="861" y="173"/>
                    <a:pt x="861" y="174"/>
                  </a:cubicBezTo>
                  <a:cubicBezTo>
                    <a:pt x="861" y="178"/>
                    <a:pt x="862" y="181"/>
                    <a:pt x="861" y="186"/>
                  </a:cubicBezTo>
                  <a:cubicBezTo>
                    <a:pt x="861" y="187"/>
                    <a:pt x="862" y="187"/>
                    <a:pt x="861" y="188"/>
                  </a:cubicBezTo>
                  <a:cubicBezTo>
                    <a:pt x="861" y="188"/>
                    <a:pt x="862" y="188"/>
                    <a:pt x="862" y="188"/>
                  </a:cubicBezTo>
                  <a:cubicBezTo>
                    <a:pt x="862" y="190"/>
                    <a:pt x="860" y="196"/>
                    <a:pt x="862" y="198"/>
                  </a:cubicBezTo>
                  <a:cubicBezTo>
                    <a:pt x="861" y="198"/>
                    <a:pt x="861" y="197"/>
                    <a:pt x="861" y="198"/>
                  </a:cubicBezTo>
                  <a:cubicBezTo>
                    <a:pt x="861" y="199"/>
                    <a:pt x="860" y="200"/>
                    <a:pt x="861" y="201"/>
                  </a:cubicBezTo>
                  <a:cubicBezTo>
                    <a:pt x="861" y="204"/>
                    <a:pt x="860" y="206"/>
                    <a:pt x="861" y="208"/>
                  </a:cubicBezTo>
                  <a:cubicBezTo>
                    <a:pt x="860" y="209"/>
                    <a:pt x="860" y="210"/>
                    <a:pt x="860" y="210"/>
                  </a:cubicBezTo>
                  <a:cubicBezTo>
                    <a:pt x="860" y="211"/>
                    <a:pt x="860" y="213"/>
                    <a:pt x="860" y="214"/>
                  </a:cubicBezTo>
                  <a:cubicBezTo>
                    <a:pt x="859" y="231"/>
                    <a:pt x="857" y="248"/>
                    <a:pt x="857" y="264"/>
                  </a:cubicBezTo>
                  <a:cubicBezTo>
                    <a:pt x="856" y="268"/>
                    <a:pt x="857" y="273"/>
                    <a:pt x="857" y="277"/>
                  </a:cubicBezTo>
                  <a:cubicBezTo>
                    <a:pt x="857" y="277"/>
                    <a:pt x="857" y="277"/>
                    <a:pt x="857" y="278"/>
                  </a:cubicBezTo>
                  <a:cubicBezTo>
                    <a:pt x="857" y="279"/>
                    <a:pt x="857" y="279"/>
                    <a:pt x="857" y="279"/>
                  </a:cubicBezTo>
                  <a:cubicBezTo>
                    <a:pt x="857" y="280"/>
                    <a:pt x="857" y="281"/>
                    <a:pt x="857" y="282"/>
                  </a:cubicBezTo>
                  <a:cubicBezTo>
                    <a:pt x="857" y="291"/>
                    <a:pt x="857" y="302"/>
                    <a:pt x="859" y="311"/>
                  </a:cubicBezTo>
                  <a:cubicBezTo>
                    <a:pt x="858" y="317"/>
                    <a:pt x="860" y="324"/>
                    <a:pt x="860" y="331"/>
                  </a:cubicBezTo>
                  <a:cubicBezTo>
                    <a:pt x="860" y="334"/>
                    <a:pt x="860" y="336"/>
                    <a:pt x="860" y="339"/>
                  </a:cubicBezTo>
                  <a:cubicBezTo>
                    <a:pt x="861" y="340"/>
                    <a:pt x="861" y="342"/>
                    <a:pt x="861" y="343"/>
                  </a:cubicBezTo>
                  <a:cubicBezTo>
                    <a:pt x="861" y="345"/>
                    <a:pt x="861" y="347"/>
                    <a:pt x="861" y="349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1" y="351"/>
                    <a:pt x="861" y="351"/>
                  </a:cubicBezTo>
                  <a:cubicBezTo>
                    <a:pt x="861" y="351"/>
                    <a:pt x="860" y="350"/>
                    <a:pt x="860" y="350"/>
                  </a:cubicBezTo>
                  <a:cubicBezTo>
                    <a:pt x="859" y="350"/>
                    <a:pt x="858" y="350"/>
                    <a:pt x="857" y="349"/>
                  </a:cubicBezTo>
                  <a:cubicBezTo>
                    <a:pt x="854" y="349"/>
                    <a:pt x="853" y="349"/>
                    <a:pt x="851" y="348"/>
                  </a:cubicBezTo>
                  <a:cubicBezTo>
                    <a:pt x="843" y="346"/>
                    <a:pt x="834" y="342"/>
                    <a:pt x="826" y="340"/>
                  </a:cubicBezTo>
                  <a:cubicBezTo>
                    <a:pt x="824" y="340"/>
                    <a:pt x="821" y="338"/>
                    <a:pt x="819" y="338"/>
                  </a:cubicBezTo>
                  <a:cubicBezTo>
                    <a:pt x="818" y="338"/>
                    <a:pt x="817" y="338"/>
                    <a:pt x="816" y="337"/>
                  </a:cubicBezTo>
                  <a:cubicBezTo>
                    <a:pt x="812" y="336"/>
                    <a:pt x="807" y="334"/>
                    <a:pt x="803" y="334"/>
                  </a:cubicBezTo>
                  <a:cubicBezTo>
                    <a:pt x="801" y="333"/>
                    <a:pt x="799" y="332"/>
                    <a:pt x="797" y="331"/>
                  </a:cubicBezTo>
                  <a:cubicBezTo>
                    <a:pt x="794" y="331"/>
                    <a:pt x="792" y="330"/>
                    <a:pt x="790" y="330"/>
                  </a:cubicBezTo>
                  <a:cubicBezTo>
                    <a:pt x="789" y="329"/>
                    <a:pt x="788" y="329"/>
                    <a:pt x="788" y="329"/>
                  </a:cubicBezTo>
                  <a:cubicBezTo>
                    <a:pt x="787" y="329"/>
                    <a:pt x="787" y="329"/>
                    <a:pt x="786" y="328"/>
                  </a:cubicBezTo>
                  <a:cubicBezTo>
                    <a:pt x="783" y="328"/>
                    <a:pt x="779" y="327"/>
                    <a:pt x="776" y="325"/>
                  </a:cubicBezTo>
                  <a:cubicBezTo>
                    <a:pt x="775" y="325"/>
                    <a:pt x="775" y="325"/>
                    <a:pt x="775" y="326"/>
                  </a:cubicBezTo>
                  <a:cubicBezTo>
                    <a:pt x="773" y="324"/>
                    <a:pt x="770" y="325"/>
                    <a:pt x="768" y="324"/>
                  </a:cubicBezTo>
                  <a:cubicBezTo>
                    <a:pt x="767" y="324"/>
                    <a:pt x="767" y="324"/>
                    <a:pt x="767" y="324"/>
                  </a:cubicBezTo>
                  <a:cubicBezTo>
                    <a:pt x="766" y="323"/>
                    <a:pt x="765" y="323"/>
                    <a:pt x="763" y="323"/>
                  </a:cubicBezTo>
                  <a:cubicBezTo>
                    <a:pt x="759" y="321"/>
                    <a:pt x="755" y="321"/>
                    <a:pt x="751" y="319"/>
                  </a:cubicBezTo>
                  <a:cubicBezTo>
                    <a:pt x="749" y="320"/>
                    <a:pt x="746" y="319"/>
                    <a:pt x="744" y="318"/>
                  </a:cubicBezTo>
                  <a:cubicBezTo>
                    <a:pt x="743" y="318"/>
                    <a:pt x="743" y="319"/>
                    <a:pt x="742" y="318"/>
                  </a:cubicBezTo>
                  <a:cubicBezTo>
                    <a:pt x="741" y="318"/>
                    <a:pt x="741" y="318"/>
                    <a:pt x="741" y="318"/>
                  </a:cubicBezTo>
                  <a:cubicBezTo>
                    <a:pt x="740" y="318"/>
                    <a:pt x="740" y="318"/>
                    <a:pt x="739" y="318"/>
                  </a:cubicBezTo>
                  <a:cubicBezTo>
                    <a:pt x="738" y="317"/>
                    <a:pt x="738" y="317"/>
                    <a:pt x="737" y="316"/>
                  </a:cubicBezTo>
                  <a:cubicBezTo>
                    <a:pt x="736" y="316"/>
                    <a:pt x="736" y="317"/>
                    <a:pt x="735" y="316"/>
                  </a:cubicBezTo>
                  <a:cubicBezTo>
                    <a:pt x="734" y="316"/>
                    <a:pt x="733" y="315"/>
                    <a:pt x="733" y="315"/>
                  </a:cubicBezTo>
                  <a:cubicBezTo>
                    <a:pt x="731" y="315"/>
                    <a:pt x="729" y="316"/>
                    <a:pt x="727" y="314"/>
                  </a:cubicBezTo>
                  <a:cubicBezTo>
                    <a:pt x="725" y="314"/>
                    <a:pt x="724" y="313"/>
                    <a:pt x="722" y="313"/>
                  </a:cubicBezTo>
                  <a:cubicBezTo>
                    <a:pt x="721" y="313"/>
                    <a:pt x="720" y="313"/>
                    <a:pt x="719" y="313"/>
                  </a:cubicBezTo>
                  <a:cubicBezTo>
                    <a:pt x="718" y="313"/>
                    <a:pt x="718" y="313"/>
                    <a:pt x="717" y="313"/>
                  </a:cubicBezTo>
                  <a:cubicBezTo>
                    <a:pt x="715" y="312"/>
                    <a:pt x="713" y="313"/>
                    <a:pt x="711" y="311"/>
                  </a:cubicBezTo>
                  <a:cubicBezTo>
                    <a:pt x="708" y="312"/>
                    <a:pt x="703" y="309"/>
                    <a:pt x="701" y="311"/>
                  </a:cubicBezTo>
                  <a:cubicBezTo>
                    <a:pt x="701" y="312"/>
                    <a:pt x="700" y="313"/>
                    <a:pt x="699" y="313"/>
                  </a:cubicBezTo>
                  <a:cubicBezTo>
                    <a:pt x="698" y="313"/>
                    <a:pt x="698" y="312"/>
                    <a:pt x="697" y="311"/>
                  </a:cubicBezTo>
                  <a:cubicBezTo>
                    <a:pt x="696" y="311"/>
                    <a:pt x="693" y="310"/>
                    <a:pt x="692" y="310"/>
                  </a:cubicBezTo>
                  <a:cubicBezTo>
                    <a:pt x="691" y="310"/>
                    <a:pt x="691" y="311"/>
                    <a:pt x="690" y="311"/>
                  </a:cubicBezTo>
                  <a:cubicBezTo>
                    <a:pt x="689" y="311"/>
                    <a:pt x="688" y="309"/>
                    <a:pt x="687" y="309"/>
                  </a:cubicBezTo>
                  <a:cubicBezTo>
                    <a:pt x="686" y="309"/>
                    <a:pt x="685" y="310"/>
                    <a:pt x="684" y="310"/>
                  </a:cubicBezTo>
                  <a:cubicBezTo>
                    <a:pt x="683" y="309"/>
                    <a:pt x="682" y="308"/>
                    <a:pt x="682" y="307"/>
                  </a:cubicBezTo>
                  <a:cubicBezTo>
                    <a:pt x="682" y="307"/>
                    <a:pt x="682" y="307"/>
                    <a:pt x="681" y="307"/>
                  </a:cubicBezTo>
                  <a:cubicBezTo>
                    <a:pt x="680" y="305"/>
                    <a:pt x="677" y="304"/>
                    <a:pt x="674" y="304"/>
                  </a:cubicBezTo>
                  <a:cubicBezTo>
                    <a:pt x="674" y="303"/>
                    <a:pt x="673" y="303"/>
                    <a:pt x="673" y="303"/>
                  </a:cubicBezTo>
                  <a:cubicBezTo>
                    <a:pt x="670" y="302"/>
                    <a:pt x="668" y="299"/>
                    <a:pt x="666" y="296"/>
                  </a:cubicBezTo>
                  <a:cubicBezTo>
                    <a:pt x="666" y="296"/>
                    <a:pt x="665" y="296"/>
                    <a:pt x="665" y="295"/>
                  </a:cubicBezTo>
                  <a:cubicBezTo>
                    <a:pt x="664" y="294"/>
                    <a:pt x="664" y="293"/>
                    <a:pt x="663" y="292"/>
                  </a:cubicBezTo>
                  <a:cubicBezTo>
                    <a:pt x="663" y="291"/>
                    <a:pt x="662" y="291"/>
                    <a:pt x="662" y="290"/>
                  </a:cubicBezTo>
                  <a:cubicBezTo>
                    <a:pt x="662" y="288"/>
                    <a:pt x="661" y="287"/>
                    <a:pt x="660" y="286"/>
                  </a:cubicBezTo>
                  <a:cubicBezTo>
                    <a:pt x="660" y="285"/>
                    <a:pt x="659" y="284"/>
                    <a:pt x="659" y="283"/>
                  </a:cubicBezTo>
                  <a:cubicBezTo>
                    <a:pt x="658" y="281"/>
                    <a:pt x="659" y="279"/>
                    <a:pt x="658" y="277"/>
                  </a:cubicBezTo>
                  <a:cubicBezTo>
                    <a:pt x="659" y="274"/>
                    <a:pt x="659" y="271"/>
                    <a:pt x="660" y="267"/>
                  </a:cubicBezTo>
                  <a:cubicBezTo>
                    <a:pt x="660" y="267"/>
                    <a:pt x="659" y="267"/>
                    <a:pt x="660" y="266"/>
                  </a:cubicBezTo>
                  <a:cubicBezTo>
                    <a:pt x="661" y="265"/>
                    <a:pt x="661" y="263"/>
                    <a:pt x="662" y="261"/>
                  </a:cubicBezTo>
                  <a:cubicBezTo>
                    <a:pt x="663" y="261"/>
                    <a:pt x="663" y="260"/>
                    <a:pt x="664" y="260"/>
                  </a:cubicBezTo>
                  <a:cubicBezTo>
                    <a:pt x="665" y="259"/>
                    <a:pt x="665" y="258"/>
                    <a:pt x="666" y="257"/>
                  </a:cubicBezTo>
                  <a:cubicBezTo>
                    <a:pt x="670" y="256"/>
                    <a:pt x="673" y="253"/>
                    <a:pt x="677" y="251"/>
                  </a:cubicBezTo>
                  <a:cubicBezTo>
                    <a:pt x="677" y="251"/>
                    <a:pt x="678" y="251"/>
                    <a:pt x="678" y="251"/>
                  </a:cubicBezTo>
                  <a:cubicBezTo>
                    <a:pt x="680" y="250"/>
                    <a:pt x="682" y="250"/>
                    <a:pt x="684" y="249"/>
                  </a:cubicBezTo>
                  <a:cubicBezTo>
                    <a:pt x="685" y="248"/>
                    <a:pt x="687" y="249"/>
                    <a:pt x="689" y="249"/>
                  </a:cubicBezTo>
                  <a:cubicBezTo>
                    <a:pt x="690" y="249"/>
                    <a:pt x="690" y="248"/>
                    <a:pt x="692" y="249"/>
                  </a:cubicBezTo>
                  <a:cubicBezTo>
                    <a:pt x="693" y="249"/>
                    <a:pt x="695" y="248"/>
                    <a:pt x="696" y="248"/>
                  </a:cubicBezTo>
                  <a:cubicBezTo>
                    <a:pt x="698" y="248"/>
                    <a:pt x="700" y="249"/>
                    <a:pt x="701" y="250"/>
                  </a:cubicBezTo>
                  <a:cubicBezTo>
                    <a:pt x="702" y="250"/>
                    <a:pt x="703" y="249"/>
                    <a:pt x="704" y="250"/>
                  </a:cubicBezTo>
                  <a:cubicBezTo>
                    <a:pt x="705" y="250"/>
                    <a:pt x="706" y="252"/>
                    <a:pt x="707" y="252"/>
                  </a:cubicBezTo>
                  <a:close/>
                  <a:moveTo>
                    <a:pt x="858" y="156"/>
                  </a:moveTo>
                  <a:cubicBezTo>
                    <a:pt x="858" y="156"/>
                    <a:pt x="858" y="156"/>
                    <a:pt x="858" y="156"/>
                  </a:cubicBezTo>
                  <a:cubicBezTo>
                    <a:pt x="858" y="157"/>
                    <a:pt x="859" y="156"/>
                    <a:pt x="858" y="156"/>
                  </a:cubicBezTo>
                  <a:close/>
                  <a:moveTo>
                    <a:pt x="859" y="156"/>
                  </a:moveTo>
                  <a:cubicBezTo>
                    <a:pt x="860" y="155"/>
                    <a:pt x="859" y="154"/>
                    <a:pt x="860" y="152"/>
                  </a:cubicBezTo>
                  <a:cubicBezTo>
                    <a:pt x="859" y="152"/>
                    <a:pt x="859" y="152"/>
                    <a:pt x="860" y="151"/>
                  </a:cubicBezTo>
                  <a:cubicBezTo>
                    <a:pt x="859" y="150"/>
                    <a:pt x="860" y="148"/>
                    <a:pt x="858" y="148"/>
                  </a:cubicBezTo>
                  <a:cubicBezTo>
                    <a:pt x="858" y="149"/>
                    <a:pt x="858" y="150"/>
                    <a:pt x="857" y="151"/>
                  </a:cubicBezTo>
                  <a:cubicBezTo>
                    <a:pt x="857" y="151"/>
                    <a:pt x="858" y="151"/>
                    <a:pt x="858" y="151"/>
                  </a:cubicBezTo>
                  <a:cubicBezTo>
                    <a:pt x="858" y="152"/>
                    <a:pt x="858" y="154"/>
                    <a:pt x="858" y="156"/>
                  </a:cubicBezTo>
                  <a:cubicBezTo>
                    <a:pt x="858" y="156"/>
                    <a:pt x="858" y="155"/>
                    <a:pt x="859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26" tIns="34263" rIns="68526" bIns="34263" numCol="1" anchor="t" anchorCtr="0" compatLnSpc="1">
              <a:prstTxWarp prst="textNoShape">
                <a:avLst/>
              </a:prstTxWarp>
            </a:bodyPr>
            <a:lstStyle/>
            <a:p>
              <a:pPr defTabSz="913691">
                <a:defRPr/>
              </a:pPr>
              <a:endParaRPr lang="en-US" sz="1798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611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0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5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>
          <a:xfrm>
            <a:off x="381000" y="514350"/>
            <a:ext cx="7086600" cy="384571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+mn-lt"/>
              </a:rPr>
              <a:t>Every Girl right is to get good health and Education</a:t>
            </a:r>
            <a:br>
              <a:rPr lang="en-US" sz="2400" b="1" dirty="0" smtClean="0">
                <a:solidFill>
                  <a:schemeClr val="tx1"/>
                </a:solidFill>
                <a:latin typeface="+mn-lt"/>
              </a:rPr>
            </a:b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lum bright="10000" contrast="15000"/>
          </a:blip>
          <a:srcRect/>
          <a:stretch>
            <a:fillRect/>
          </a:stretch>
        </p:blipFill>
        <p:spPr bwMode="auto">
          <a:xfrm>
            <a:off x="381000" y="1047750"/>
            <a:ext cx="5127136" cy="346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 t="4167"/>
          <a:stretch>
            <a:fillRect/>
          </a:stretch>
        </p:blipFill>
        <p:spPr bwMode="auto">
          <a:xfrm>
            <a:off x="5867400" y="895350"/>
            <a:ext cx="241750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16"/>
          <p:cNvPicPr>
            <a:picLocks noChangeAspect="1" noChangeArrowheads="1"/>
          </p:cNvPicPr>
          <p:nvPr/>
        </p:nvPicPr>
        <p:blipFill>
          <a:blip r:embed="rId5" cstate="print"/>
          <a:srcRect l="3722" t="4167" r="6960" b="4167"/>
          <a:stretch>
            <a:fillRect/>
          </a:stretch>
        </p:blipFill>
        <p:spPr bwMode="auto">
          <a:xfrm>
            <a:off x="6172200" y="2800350"/>
            <a:ext cx="1828800" cy="2112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" cstate="print">
            <a:lum contrast="16000"/>
          </a:blip>
          <a:srcRect/>
          <a:stretch>
            <a:fillRect/>
          </a:stretch>
        </p:blipFill>
        <p:spPr bwMode="auto">
          <a:xfrm>
            <a:off x="838200" y="438150"/>
            <a:ext cx="3520097" cy="245937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path path="rect">
              <a:fillToRect l="100000" t="100000"/>
            </a:path>
          </a:gradFill>
          <a:ln w="9525">
            <a:noFill/>
            <a:miter lim="800000"/>
            <a:headEnd/>
            <a:tailEnd/>
          </a:ln>
          <a:effectLst>
            <a:outerShdw blurRad="469900" algn="ctr" rotWithShape="0">
              <a:srgbClr val="000000"/>
            </a:outerShdw>
          </a:effec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885950"/>
            <a:ext cx="4074160" cy="268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5029200" y="74295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400" dirty="0" smtClean="0"/>
              <a:t> The first event of this project was conducted in LHO hometown Narasaraopet at Kasturba girls hostel.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1219200" y="363855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 We </a:t>
            </a:r>
            <a:r>
              <a:rPr lang="en-US" sz="1400" dirty="0" smtClean="0"/>
              <a:t>LHO Team has done </a:t>
            </a:r>
            <a:r>
              <a:rPr lang="en-US" sz="1400" dirty="0" smtClean="0"/>
              <a:t>menstrual </a:t>
            </a:r>
            <a:r>
              <a:rPr lang="en-US" sz="1400" dirty="0" smtClean="0"/>
              <a:t>hygiene and awareness session and followed by dustbins </a:t>
            </a:r>
            <a:r>
              <a:rPr lang="en-US" sz="1400" dirty="0" smtClean="0"/>
              <a:t>distribution.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871538"/>
          </a:xfrm>
        </p:spPr>
        <p:txBody>
          <a:bodyPr/>
          <a:lstStyle/>
          <a:p>
            <a:r>
              <a:rPr lang="en-US" dirty="0" smtClean="0"/>
              <a:t>We have taught them following things: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half" idx="2"/>
          </p:nvPr>
        </p:nvSpPr>
        <p:spPr>
          <a:xfrm>
            <a:off x="457200" y="1885950"/>
            <a:ext cx="3008313" cy="1828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What is Menstruation?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What nutrients should eat during periods?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How to take care during menstrual period?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to use pad and dispose it</a:t>
            </a:r>
            <a:r>
              <a:rPr lang="en-US" dirty="0" smtClean="0"/>
              <a:t>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What is PCOD and PCOS?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8" name="Picture 18"/>
          <p:cNvPicPr>
            <a:picLocks noChangeAspect="1" noChangeArrowheads="1"/>
          </p:cNvPicPr>
          <p:nvPr/>
        </p:nvPicPr>
        <p:blipFill>
          <a:blip r:embed="rId3" cstate="print"/>
          <a:srcRect t="3906"/>
          <a:stretch>
            <a:fillRect/>
          </a:stretch>
        </p:blipFill>
        <p:spPr bwMode="auto">
          <a:xfrm>
            <a:off x="3581400" y="209550"/>
            <a:ext cx="2514600" cy="231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14"/>
          <p:cNvPicPr>
            <a:picLocks noChangeAspect="1" noChangeArrowheads="1"/>
          </p:cNvPicPr>
          <p:nvPr/>
        </p:nvPicPr>
        <p:blipFill>
          <a:blip r:embed="rId4" cstate="print"/>
          <a:srcRect t="2778" r="1722"/>
          <a:stretch>
            <a:fillRect/>
          </a:stretch>
        </p:blipFill>
        <p:spPr bwMode="auto">
          <a:xfrm>
            <a:off x="6248400" y="209550"/>
            <a:ext cx="2362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19"/>
          <p:cNvPicPr>
            <a:picLocks noChangeAspect="1" noChangeArrowheads="1"/>
          </p:cNvPicPr>
          <p:nvPr/>
        </p:nvPicPr>
        <p:blipFill>
          <a:blip r:embed="rId5" cstate="print"/>
          <a:srcRect l="1431" t="8334" r="7010"/>
          <a:stretch>
            <a:fillRect/>
          </a:stretch>
        </p:blipFill>
        <p:spPr bwMode="auto">
          <a:xfrm>
            <a:off x="3581400" y="2647950"/>
            <a:ext cx="2514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/>
          <a:srcRect b="12679"/>
          <a:stretch>
            <a:fillRect/>
          </a:stretch>
        </p:blipFill>
        <p:spPr bwMode="auto">
          <a:xfrm>
            <a:off x="6248400" y="2647950"/>
            <a:ext cx="2286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49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914400" y="1733550"/>
            <a:ext cx="4343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4" cstate="print"/>
          <a:srcRect l="783" t="10417" r="3121" b="6250"/>
          <a:stretch>
            <a:fillRect/>
          </a:stretch>
        </p:blipFill>
        <p:spPr bwMode="auto">
          <a:xfrm>
            <a:off x="5486400" y="285750"/>
            <a:ext cx="2819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5" cstate="print"/>
          <a:srcRect l="17500"/>
          <a:stretch>
            <a:fillRect/>
          </a:stretch>
        </p:blipFill>
        <p:spPr bwMode="auto">
          <a:xfrm>
            <a:off x="5465885" y="2419350"/>
            <a:ext cx="290146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990600" y="66675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We have conducted some activities to make sure to understand the topics.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xmlns="" id="{BF7180D6-1419-4B6C-52BD-32CB82CA5497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" name="Freeform: Shape 70">
              <a:extLst>
                <a:ext uri="{FF2B5EF4-FFF2-40B4-BE49-F238E27FC236}">
                  <a16:creationId xmlns:a16="http://schemas.microsoft.com/office/drawing/2014/main" xmlns="" id="{AFBCBF0B-1CC4-AC7D-DA51-11C75915D049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71">
              <a:extLst>
                <a:ext uri="{FF2B5EF4-FFF2-40B4-BE49-F238E27FC236}">
                  <a16:creationId xmlns:a16="http://schemas.microsoft.com/office/drawing/2014/main" xmlns="" id="{8188A10A-190D-852A-BC28-CA185B22695A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72">
              <a:extLst>
                <a:ext uri="{FF2B5EF4-FFF2-40B4-BE49-F238E27FC236}">
                  <a16:creationId xmlns:a16="http://schemas.microsoft.com/office/drawing/2014/main" xmlns="" id="{65DA3772-EA71-1901-28EC-F2F29F284ABA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73">
              <a:extLst>
                <a:ext uri="{FF2B5EF4-FFF2-40B4-BE49-F238E27FC236}">
                  <a16:creationId xmlns:a16="http://schemas.microsoft.com/office/drawing/2014/main" xmlns="" id="{C438BC6D-A1DD-588F-6079-D16E27CAA99F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74">
              <a:extLst>
                <a:ext uri="{FF2B5EF4-FFF2-40B4-BE49-F238E27FC236}">
                  <a16:creationId xmlns:a16="http://schemas.microsoft.com/office/drawing/2014/main" xmlns="" id="{D86140DB-CCCE-AE37-137E-C14C311A5CB3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75">
              <a:extLst>
                <a:ext uri="{FF2B5EF4-FFF2-40B4-BE49-F238E27FC236}">
                  <a16:creationId xmlns:a16="http://schemas.microsoft.com/office/drawing/2014/main" xmlns="" id="{E711D667-8471-4A64-DA60-FC91CC9380F3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76">
              <a:extLst>
                <a:ext uri="{FF2B5EF4-FFF2-40B4-BE49-F238E27FC236}">
                  <a16:creationId xmlns:a16="http://schemas.microsoft.com/office/drawing/2014/main" xmlns="" id="{E2316BB0-1028-457F-AB5A-56B4237FBDC9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77">
              <a:extLst>
                <a:ext uri="{FF2B5EF4-FFF2-40B4-BE49-F238E27FC236}">
                  <a16:creationId xmlns:a16="http://schemas.microsoft.com/office/drawing/2014/main" xmlns="" id="{8B6AD4AD-1DFE-0BE2-C578-DC08C3B2C3CA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78">
              <a:extLst>
                <a:ext uri="{FF2B5EF4-FFF2-40B4-BE49-F238E27FC236}">
                  <a16:creationId xmlns:a16="http://schemas.microsoft.com/office/drawing/2014/main" xmlns="" id="{7E8CF0FB-604B-FFC9-E18C-5029ED2987CB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79">
              <a:extLst>
                <a:ext uri="{FF2B5EF4-FFF2-40B4-BE49-F238E27FC236}">
                  <a16:creationId xmlns:a16="http://schemas.microsoft.com/office/drawing/2014/main" xmlns="" id="{443185C5-B534-C8CA-8D05-5372C5E84794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80">
              <a:extLst>
                <a:ext uri="{FF2B5EF4-FFF2-40B4-BE49-F238E27FC236}">
                  <a16:creationId xmlns:a16="http://schemas.microsoft.com/office/drawing/2014/main" xmlns="" id="{CA47A1BD-559A-80D7-31F7-DAAEF6941FFB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xmlns="" id="{9FFAA0FE-06FE-8B49-97C5-015A5654410F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" name="Graphic 98">
            <a:extLst>
              <a:ext uri="{FF2B5EF4-FFF2-40B4-BE49-F238E27FC236}">
                <a16:creationId xmlns:a16="http://schemas.microsoft.com/office/drawing/2014/main" xmlns="" id="{F286FA89-A2B4-F381-61C9-88A254CEB6F1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21" name="Freeform: Shape 112">
              <a:extLst>
                <a:ext uri="{FF2B5EF4-FFF2-40B4-BE49-F238E27FC236}">
                  <a16:creationId xmlns:a16="http://schemas.microsoft.com/office/drawing/2014/main" xmlns="" id="{46F1DBC7-1E1F-4646-1F1C-88B07858DADA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reeform: Shape 113">
              <a:extLst>
                <a:ext uri="{FF2B5EF4-FFF2-40B4-BE49-F238E27FC236}">
                  <a16:creationId xmlns:a16="http://schemas.microsoft.com/office/drawing/2014/main" xmlns="" id="{D8F3C83F-BC1B-AD03-E672-3C06EF1DC08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reeform: Shape 114">
              <a:extLst>
                <a:ext uri="{FF2B5EF4-FFF2-40B4-BE49-F238E27FC236}">
                  <a16:creationId xmlns:a16="http://schemas.microsoft.com/office/drawing/2014/main" xmlns="" id="{9B6BB3E7-DB19-4A4C-61BE-D709D51244E5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reeform: Shape 116">
              <a:extLst>
                <a:ext uri="{FF2B5EF4-FFF2-40B4-BE49-F238E27FC236}">
                  <a16:creationId xmlns:a16="http://schemas.microsoft.com/office/drawing/2014/main" xmlns="" id="{276EF668-2FF2-262C-344B-A72B5BC0C42E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reeform: Shape 117">
              <a:extLst>
                <a:ext uri="{FF2B5EF4-FFF2-40B4-BE49-F238E27FC236}">
                  <a16:creationId xmlns:a16="http://schemas.microsoft.com/office/drawing/2014/main" xmlns="" id="{2B6CF883-688B-B811-521B-6E07FBDAA3F8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reeform: Shape 118">
              <a:extLst>
                <a:ext uri="{FF2B5EF4-FFF2-40B4-BE49-F238E27FC236}">
                  <a16:creationId xmlns:a16="http://schemas.microsoft.com/office/drawing/2014/main" xmlns="" id="{51125BF9-7609-46C7-CC99-EEDD4D68037C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reeform: Shape 120">
              <a:extLst>
                <a:ext uri="{FF2B5EF4-FFF2-40B4-BE49-F238E27FC236}">
                  <a16:creationId xmlns:a16="http://schemas.microsoft.com/office/drawing/2014/main" xmlns="" id="{686C7C1D-0413-A249-FC2A-0CE52DC77436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reeform: Shape 121">
              <a:extLst>
                <a:ext uri="{FF2B5EF4-FFF2-40B4-BE49-F238E27FC236}">
                  <a16:creationId xmlns:a16="http://schemas.microsoft.com/office/drawing/2014/main" xmlns="" id="{96268131-3765-4730-4CB1-9C89A0190FF6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reeform: Shape 122">
              <a:extLst>
                <a:ext uri="{FF2B5EF4-FFF2-40B4-BE49-F238E27FC236}">
                  <a16:creationId xmlns:a16="http://schemas.microsoft.com/office/drawing/2014/main" xmlns="" id="{22388CCF-3F54-7885-3109-2314C93BBAB7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reeform: Shape 124">
              <a:extLst>
                <a:ext uri="{FF2B5EF4-FFF2-40B4-BE49-F238E27FC236}">
                  <a16:creationId xmlns:a16="http://schemas.microsoft.com/office/drawing/2014/main" xmlns="" id="{35AC7B79-6764-98E5-AD9D-F9C3CD30143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reeform: Shape 125">
              <a:extLst>
                <a:ext uri="{FF2B5EF4-FFF2-40B4-BE49-F238E27FC236}">
                  <a16:creationId xmlns:a16="http://schemas.microsoft.com/office/drawing/2014/main" xmlns="" id="{48A82106-C01B-E635-6C7A-E91A5907D5F7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reeform: Shape 126">
              <a:extLst>
                <a:ext uri="{FF2B5EF4-FFF2-40B4-BE49-F238E27FC236}">
                  <a16:creationId xmlns:a16="http://schemas.microsoft.com/office/drawing/2014/main" xmlns="" id="{194133DC-2036-C52C-E938-9D6084C283E7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0" name="Graphic 98">
            <a:extLst>
              <a:ext uri="{FF2B5EF4-FFF2-40B4-BE49-F238E27FC236}">
                <a16:creationId xmlns:a16="http://schemas.microsoft.com/office/drawing/2014/main" xmlns="" id="{E0075609-7817-4685-43CA-44CA663B1028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8" name="Freeform: Shape 112">
              <a:extLst>
                <a:ext uri="{FF2B5EF4-FFF2-40B4-BE49-F238E27FC236}">
                  <a16:creationId xmlns:a16="http://schemas.microsoft.com/office/drawing/2014/main" xmlns="" id="{0AB00788-CBDE-7B2C-10D9-B1A1FF482E28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reeform: Shape 113">
              <a:extLst>
                <a:ext uri="{FF2B5EF4-FFF2-40B4-BE49-F238E27FC236}">
                  <a16:creationId xmlns:a16="http://schemas.microsoft.com/office/drawing/2014/main" xmlns="" id="{80B2E756-25E6-22E5-2312-0B8A34A2136A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reeform: Shape 114">
              <a:extLst>
                <a:ext uri="{FF2B5EF4-FFF2-40B4-BE49-F238E27FC236}">
                  <a16:creationId xmlns:a16="http://schemas.microsoft.com/office/drawing/2014/main" xmlns="" id="{7839A09F-B3DC-DBD0-7720-B440E5510914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reeform: Shape 116">
              <a:extLst>
                <a:ext uri="{FF2B5EF4-FFF2-40B4-BE49-F238E27FC236}">
                  <a16:creationId xmlns:a16="http://schemas.microsoft.com/office/drawing/2014/main" xmlns="" id="{139E8D37-4730-ADB7-3622-E90FC9249A34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reeform: Shape 117">
              <a:extLst>
                <a:ext uri="{FF2B5EF4-FFF2-40B4-BE49-F238E27FC236}">
                  <a16:creationId xmlns:a16="http://schemas.microsoft.com/office/drawing/2014/main" xmlns="" id="{EF49B94F-3BE1-A98A-4067-F5D391FFAD02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reeform: Shape 118">
              <a:extLst>
                <a:ext uri="{FF2B5EF4-FFF2-40B4-BE49-F238E27FC236}">
                  <a16:creationId xmlns:a16="http://schemas.microsoft.com/office/drawing/2014/main" xmlns="" id="{4BEC086B-AD67-F750-E8E9-4DFD6AAC29D2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reeform: Shape 120">
              <a:extLst>
                <a:ext uri="{FF2B5EF4-FFF2-40B4-BE49-F238E27FC236}">
                  <a16:creationId xmlns:a16="http://schemas.microsoft.com/office/drawing/2014/main" xmlns="" id="{0123A3F8-8459-7893-B04F-DD2143B3C21F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reeform: Shape 121">
              <a:extLst>
                <a:ext uri="{FF2B5EF4-FFF2-40B4-BE49-F238E27FC236}">
                  <a16:creationId xmlns:a16="http://schemas.microsoft.com/office/drawing/2014/main" xmlns="" id="{022C2C0D-E37A-6A4E-9A79-2B9A291B3E2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reeform: Shape 122">
              <a:extLst>
                <a:ext uri="{FF2B5EF4-FFF2-40B4-BE49-F238E27FC236}">
                  <a16:creationId xmlns:a16="http://schemas.microsoft.com/office/drawing/2014/main" xmlns="" id="{461531FE-B7A1-8773-A714-CF488BA8C283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reeform: Shape 124">
              <a:extLst>
                <a:ext uri="{FF2B5EF4-FFF2-40B4-BE49-F238E27FC236}">
                  <a16:creationId xmlns:a16="http://schemas.microsoft.com/office/drawing/2014/main" xmlns="" id="{11D41F89-B780-1B04-93D4-41FBC2307788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reeform: Shape 125">
              <a:extLst>
                <a:ext uri="{FF2B5EF4-FFF2-40B4-BE49-F238E27FC236}">
                  <a16:creationId xmlns:a16="http://schemas.microsoft.com/office/drawing/2014/main" xmlns="" id="{F42242AC-01D3-1C4E-DBC5-DADBCE62B868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reeform: Shape 126">
              <a:extLst>
                <a:ext uri="{FF2B5EF4-FFF2-40B4-BE49-F238E27FC236}">
                  <a16:creationId xmlns:a16="http://schemas.microsoft.com/office/drawing/2014/main" xmlns="" id="{0FC81991-4AC5-1337-CD40-FE67F336D44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60" name="Picture 3" descr="C:\Users\ch mahesh\Pictures\Project LHO\littlehandsorganisation-20210613-001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9550"/>
            <a:ext cx="3389468" cy="2598234"/>
          </a:xfrm>
          <a:prstGeom prst="rect">
            <a:avLst/>
          </a:prstGeom>
          <a:noFill/>
        </p:spPr>
      </p:pic>
      <p:sp>
        <p:nvSpPr>
          <p:cNvPr id="65" name="Rectangle 64"/>
          <p:cNvSpPr/>
          <p:nvPr/>
        </p:nvSpPr>
        <p:spPr>
          <a:xfrm>
            <a:off x="2691581" y="238708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1219200" y="3181350"/>
            <a:ext cx="2819400" cy="1295400"/>
            <a:chOff x="1295400" y="2952750"/>
            <a:chExt cx="2819400" cy="1295400"/>
          </a:xfrm>
        </p:grpSpPr>
        <p:sp>
          <p:nvSpPr>
            <p:cNvPr id="66" name="Oval Callout 65"/>
            <p:cNvSpPr/>
            <p:nvPr/>
          </p:nvSpPr>
          <p:spPr>
            <a:xfrm>
              <a:off x="1295400" y="2952750"/>
              <a:ext cx="2819400" cy="1295400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52600" y="3096220"/>
              <a:ext cx="1828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Awareness </a:t>
              </a:r>
              <a:r>
                <a:rPr lang="en-US" dirty="0" smtClean="0"/>
                <a:t>reduces </a:t>
              </a:r>
              <a:r>
                <a:rPr lang="en-US" dirty="0" smtClean="0"/>
                <a:t>Negative thoughts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029200" y="361950"/>
            <a:ext cx="2819400" cy="1295400"/>
            <a:chOff x="1295400" y="2952750"/>
            <a:chExt cx="2819400" cy="1295400"/>
          </a:xfrm>
        </p:grpSpPr>
        <p:sp>
          <p:nvSpPr>
            <p:cNvPr id="71" name="Oval Callout 70"/>
            <p:cNvSpPr/>
            <p:nvPr/>
          </p:nvSpPr>
          <p:spPr>
            <a:xfrm>
              <a:off x="1295400" y="2952750"/>
              <a:ext cx="2819400" cy="1295400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52600" y="3096220"/>
              <a:ext cx="1828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Awareness </a:t>
              </a:r>
              <a:r>
                <a:rPr lang="en-US" dirty="0" smtClean="0"/>
                <a:t>reduces Mental illness</a:t>
              </a:r>
              <a:endParaRPr lang="en-US" dirty="0"/>
            </a:p>
          </p:txBody>
        </p:sp>
      </p:grpSp>
      <p:pic>
        <p:nvPicPr>
          <p:cNvPr id="73" name="Picture 9"/>
          <p:cNvPicPr>
            <a:picLocks noChangeAspect="1" noChangeArrowheads="1"/>
          </p:cNvPicPr>
          <p:nvPr/>
        </p:nvPicPr>
        <p:blipFill>
          <a:blip r:embed="rId4" cstate="print"/>
          <a:srcRect t="19355"/>
          <a:stretch>
            <a:fillRect/>
          </a:stretch>
        </p:blipFill>
        <p:spPr bwMode="auto">
          <a:xfrm>
            <a:off x="5105400" y="2114550"/>
            <a:ext cx="23622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362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aphic 18">
            <a:extLst>
              <a:ext uri="{FF2B5EF4-FFF2-40B4-BE49-F238E27FC236}">
                <a16:creationId xmlns:a16="http://schemas.microsoft.com/office/drawing/2014/main" xmlns="" id="{160CB312-0DC8-D547-96C4-834D562236A9}"/>
              </a:ext>
            </a:extLst>
          </p:cNvPr>
          <p:cNvGrpSpPr/>
          <p:nvPr/>
        </p:nvGrpSpPr>
        <p:grpSpPr>
          <a:xfrm flipV="1">
            <a:off x="146180" y="4136128"/>
            <a:ext cx="879076" cy="879076"/>
            <a:chOff x="47626" y="638051"/>
            <a:chExt cx="916599" cy="916599"/>
          </a:xfrm>
          <a:solidFill>
            <a:schemeClr val="bg2"/>
          </a:solidFill>
        </p:grpSpPr>
        <p:sp>
          <p:nvSpPr>
            <p:cNvPr id="37" name="Freeform: Shape 70">
              <a:extLst>
                <a:ext uri="{FF2B5EF4-FFF2-40B4-BE49-F238E27FC236}">
                  <a16:creationId xmlns:a16="http://schemas.microsoft.com/office/drawing/2014/main" xmlns="" id="{8ED896D4-0693-5A41-856E-0154F81D8224}"/>
                </a:ext>
              </a:extLst>
            </p:cNvPr>
            <p:cNvSpPr/>
            <p:nvPr/>
          </p:nvSpPr>
          <p:spPr>
            <a:xfrm>
              <a:off x="87699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reeform: Shape 71">
              <a:extLst>
                <a:ext uri="{FF2B5EF4-FFF2-40B4-BE49-F238E27FC236}">
                  <a16:creationId xmlns:a16="http://schemas.microsoft.com/office/drawing/2014/main" xmlns="" id="{791C5AD8-7D6A-CB41-8581-5D1D2C6E095F}"/>
                </a:ext>
              </a:extLst>
            </p:cNvPr>
            <p:cNvSpPr/>
            <p:nvPr/>
          </p:nvSpPr>
          <p:spPr>
            <a:xfrm>
              <a:off x="87699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reeform: Shape 72">
              <a:extLst>
                <a:ext uri="{FF2B5EF4-FFF2-40B4-BE49-F238E27FC236}">
                  <a16:creationId xmlns:a16="http://schemas.microsoft.com/office/drawing/2014/main" xmlns="" id="{80A0BC64-9098-C24B-857B-B9766A7A0371}"/>
                </a:ext>
              </a:extLst>
            </p:cNvPr>
            <p:cNvSpPr/>
            <p:nvPr/>
          </p:nvSpPr>
          <p:spPr>
            <a:xfrm>
              <a:off x="600770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reeform: Shape 73">
              <a:extLst>
                <a:ext uri="{FF2B5EF4-FFF2-40B4-BE49-F238E27FC236}">
                  <a16:creationId xmlns:a16="http://schemas.microsoft.com/office/drawing/2014/main" xmlns="" id="{31F36D2D-8F4A-6044-AA07-AF98D01C0C8B}"/>
                </a:ext>
              </a:extLst>
            </p:cNvPr>
            <p:cNvSpPr/>
            <p:nvPr/>
          </p:nvSpPr>
          <p:spPr>
            <a:xfrm>
              <a:off x="600770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reeform: Shape 74">
              <a:extLst>
                <a:ext uri="{FF2B5EF4-FFF2-40B4-BE49-F238E27FC236}">
                  <a16:creationId xmlns:a16="http://schemas.microsoft.com/office/drawing/2014/main" xmlns="" id="{17273B6F-9533-C34A-8F30-CD67E5A01921}"/>
                </a:ext>
              </a:extLst>
            </p:cNvPr>
            <p:cNvSpPr/>
            <p:nvPr/>
          </p:nvSpPr>
          <p:spPr>
            <a:xfrm>
              <a:off x="600770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reeform: Shape 75">
              <a:extLst>
                <a:ext uri="{FF2B5EF4-FFF2-40B4-BE49-F238E27FC236}">
                  <a16:creationId xmlns:a16="http://schemas.microsoft.com/office/drawing/2014/main" xmlns="" id="{B6161357-EDB8-2E4D-A573-7A9906D51B4D}"/>
                </a:ext>
              </a:extLst>
            </p:cNvPr>
            <p:cNvSpPr/>
            <p:nvPr/>
          </p:nvSpPr>
          <p:spPr>
            <a:xfrm>
              <a:off x="323852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reeform: Shape 76">
              <a:extLst>
                <a:ext uri="{FF2B5EF4-FFF2-40B4-BE49-F238E27FC236}">
                  <a16:creationId xmlns:a16="http://schemas.microsoft.com/office/drawing/2014/main" xmlns="" id="{BCBA1B62-9C52-4445-A95E-032BAC37027D}"/>
                </a:ext>
              </a:extLst>
            </p:cNvPr>
            <p:cNvSpPr/>
            <p:nvPr/>
          </p:nvSpPr>
          <p:spPr>
            <a:xfrm>
              <a:off x="323852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reeform: Shape 77">
              <a:extLst>
                <a:ext uri="{FF2B5EF4-FFF2-40B4-BE49-F238E27FC236}">
                  <a16:creationId xmlns:a16="http://schemas.microsoft.com/office/drawing/2014/main" xmlns="" id="{597FE552-F389-E243-9B04-3216789343D3}"/>
                </a:ext>
              </a:extLst>
            </p:cNvPr>
            <p:cNvSpPr/>
            <p:nvPr/>
          </p:nvSpPr>
          <p:spPr>
            <a:xfrm>
              <a:off x="323852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xmlns="" id="{E10FC459-6F8C-0441-9203-46C95E97E7A6}"/>
                </a:ext>
              </a:extLst>
            </p:cNvPr>
            <p:cNvSpPr/>
            <p:nvPr/>
          </p:nvSpPr>
          <p:spPr>
            <a:xfrm>
              <a:off x="47626" y="63805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reeform: Shape 79">
              <a:extLst>
                <a:ext uri="{FF2B5EF4-FFF2-40B4-BE49-F238E27FC236}">
                  <a16:creationId xmlns:a16="http://schemas.microsoft.com/office/drawing/2014/main" xmlns="" id="{6D7E954E-C5A4-3448-91A9-8AEE2FFFCB9B}"/>
                </a:ext>
              </a:extLst>
            </p:cNvPr>
            <p:cNvSpPr/>
            <p:nvPr/>
          </p:nvSpPr>
          <p:spPr>
            <a:xfrm>
              <a:off x="47626" y="914277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reeform: Shape 80">
              <a:extLst>
                <a:ext uri="{FF2B5EF4-FFF2-40B4-BE49-F238E27FC236}">
                  <a16:creationId xmlns:a16="http://schemas.microsoft.com/office/drawing/2014/main" xmlns="" id="{97383985-25DE-6348-B8C1-E65C5BB0D4E6}"/>
                </a:ext>
              </a:extLst>
            </p:cNvPr>
            <p:cNvSpPr/>
            <p:nvPr/>
          </p:nvSpPr>
          <p:spPr>
            <a:xfrm>
              <a:off x="47626" y="1190503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reeform: Shape 81">
              <a:extLst>
                <a:ext uri="{FF2B5EF4-FFF2-40B4-BE49-F238E27FC236}">
                  <a16:creationId xmlns:a16="http://schemas.microsoft.com/office/drawing/2014/main" xmlns="" id="{2950CD3E-ABAB-E040-9E8E-2CC9B5E23823}"/>
                </a:ext>
              </a:extLst>
            </p:cNvPr>
            <p:cNvSpPr/>
            <p:nvPr/>
          </p:nvSpPr>
          <p:spPr>
            <a:xfrm>
              <a:off x="47626" y="14674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3" name="Graphic 98">
            <a:extLst>
              <a:ext uri="{FF2B5EF4-FFF2-40B4-BE49-F238E27FC236}">
                <a16:creationId xmlns:a16="http://schemas.microsoft.com/office/drawing/2014/main" xmlns="" id="{586EA41C-5FEF-5044-AF80-DE940308379E}"/>
              </a:ext>
            </a:extLst>
          </p:cNvPr>
          <p:cNvGrpSpPr/>
          <p:nvPr/>
        </p:nvGrpSpPr>
        <p:grpSpPr>
          <a:xfrm>
            <a:off x="8363661" y="4098605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74" name="Freeform: Shape 112">
              <a:extLst>
                <a:ext uri="{FF2B5EF4-FFF2-40B4-BE49-F238E27FC236}">
                  <a16:creationId xmlns:a16="http://schemas.microsoft.com/office/drawing/2014/main" xmlns="" id="{1AD5E7EA-1C3E-0143-B21D-E350EDBE43BE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reeform: Shape 113">
              <a:extLst>
                <a:ext uri="{FF2B5EF4-FFF2-40B4-BE49-F238E27FC236}">
                  <a16:creationId xmlns:a16="http://schemas.microsoft.com/office/drawing/2014/main" xmlns="" id="{B1997C45-9F64-BA46-9AAA-C774E2733240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reeform: Shape 114">
              <a:extLst>
                <a:ext uri="{FF2B5EF4-FFF2-40B4-BE49-F238E27FC236}">
                  <a16:creationId xmlns:a16="http://schemas.microsoft.com/office/drawing/2014/main" xmlns="" id="{FAB46A42-E264-CC46-9043-104310657D19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reeform: Shape 116">
              <a:extLst>
                <a:ext uri="{FF2B5EF4-FFF2-40B4-BE49-F238E27FC236}">
                  <a16:creationId xmlns:a16="http://schemas.microsoft.com/office/drawing/2014/main" xmlns="" id="{34CA6668-6DCC-064E-9675-359C73760097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reeform: Shape 117">
              <a:extLst>
                <a:ext uri="{FF2B5EF4-FFF2-40B4-BE49-F238E27FC236}">
                  <a16:creationId xmlns:a16="http://schemas.microsoft.com/office/drawing/2014/main" xmlns="" id="{F4CB92DB-E757-A441-97B0-624357D5EC9C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reeform: Shape 118">
              <a:extLst>
                <a:ext uri="{FF2B5EF4-FFF2-40B4-BE49-F238E27FC236}">
                  <a16:creationId xmlns:a16="http://schemas.microsoft.com/office/drawing/2014/main" xmlns="" id="{1D404C4E-C022-C245-9F00-DB9FA3ACED1E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reeform: Shape 120">
              <a:extLst>
                <a:ext uri="{FF2B5EF4-FFF2-40B4-BE49-F238E27FC236}">
                  <a16:creationId xmlns:a16="http://schemas.microsoft.com/office/drawing/2014/main" xmlns="" id="{D9B7303E-06A8-2F4B-9F90-E77778111794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reeform: Shape 121">
              <a:extLst>
                <a:ext uri="{FF2B5EF4-FFF2-40B4-BE49-F238E27FC236}">
                  <a16:creationId xmlns:a16="http://schemas.microsoft.com/office/drawing/2014/main" xmlns="" id="{8174E544-3BD5-D24E-80C4-459CC15FEAA4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reeform: Shape 122">
              <a:extLst>
                <a:ext uri="{FF2B5EF4-FFF2-40B4-BE49-F238E27FC236}">
                  <a16:creationId xmlns:a16="http://schemas.microsoft.com/office/drawing/2014/main" xmlns="" id="{E151CDBF-5B9F-C14A-A434-D2A5F2F9571E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reeform: Shape 124">
              <a:extLst>
                <a:ext uri="{FF2B5EF4-FFF2-40B4-BE49-F238E27FC236}">
                  <a16:creationId xmlns:a16="http://schemas.microsoft.com/office/drawing/2014/main" xmlns="" id="{0F76A828-EC12-5844-ACAC-EC7E1B2CD52B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reeform: Shape 125">
              <a:extLst>
                <a:ext uri="{FF2B5EF4-FFF2-40B4-BE49-F238E27FC236}">
                  <a16:creationId xmlns:a16="http://schemas.microsoft.com/office/drawing/2014/main" xmlns="" id="{38B68A6B-EB5A-5E41-886E-760EF4274EB1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reeform: Shape 126">
              <a:extLst>
                <a:ext uri="{FF2B5EF4-FFF2-40B4-BE49-F238E27FC236}">
                  <a16:creationId xmlns:a16="http://schemas.microsoft.com/office/drawing/2014/main" xmlns="" id="{75649523-39F5-964B-B127-D98B22A61753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9" name="Title 108">
            <a:extLst>
              <a:ext uri="{FF2B5EF4-FFF2-40B4-BE49-F238E27FC236}">
                <a16:creationId xmlns:a16="http://schemas.microsoft.com/office/drawing/2014/main" xmlns="" id="{1F3AED33-D9A5-3D43-A782-ED8FE913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have created impact on 15+ schools in different regions.</a:t>
            </a:r>
            <a:endParaRPr lang="en-US" sz="2000" dirty="0"/>
          </a:p>
        </p:txBody>
      </p:sp>
      <p:grpSp>
        <p:nvGrpSpPr>
          <p:cNvPr id="2" name="Graphic 98">
            <a:extLst>
              <a:ext uri="{FF2B5EF4-FFF2-40B4-BE49-F238E27FC236}">
                <a16:creationId xmlns:a16="http://schemas.microsoft.com/office/drawing/2014/main" xmlns="" id="{3AD27CC0-969D-627A-CEAA-9A275ADA365D}"/>
              </a:ext>
            </a:extLst>
          </p:cNvPr>
          <p:cNvGrpSpPr/>
          <p:nvPr/>
        </p:nvGrpSpPr>
        <p:grpSpPr>
          <a:xfrm>
            <a:off x="8371974" y="185121"/>
            <a:ext cx="639681" cy="916599"/>
            <a:chOff x="7517822" y="4046269"/>
            <a:chExt cx="639681" cy="916599"/>
          </a:xfrm>
          <a:solidFill>
            <a:schemeClr val="bg2"/>
          </a:solidFill>
        </p:grpSpPr>
        <p:sp>
          <p:nvSpPr>
            <p:cNvPr id="3" name="Freeform: Shape 112">
              <a:extLst>
                <a:ext uri="{FF2B5EF4-FFF2-40B4-BE49-F238E27FC236}">
                  <a16:creationId xmlns:a16="http://schemas.microsoft.com/office/drawing/2014/main" xmlns="" id="{A5C0A942-302F-BB33-0803-3448E1F1C510}"/>
                </a:ext>
              </a:extLst>
            </p:cNvPr>
            <p:cNvSpPr/>
            <p:nvPr/>
          </p:nvSpPr>
          <p:spPr>
            <a:xfrm>
              <a:off x="7517822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reeform: Shape 113">
              <a:extLst>
                <a:ext uri="{FF2B5EF4-FFF2-40B4-BE49-F238E27FC236}">
                  <a16:creationId xmlns:a16="http://schemas.microsoft.com/office/drawing/2014/main" xmlns="" id="{B79585FA-10A3-FC46-5670-5B08942BCB74}"/>
                </a:ext>
              </a:extLst>
            </p:cNvPr>
            <p:cNvSpPr/>
            <p:nvPr/>
          </p:nvSpPr>
          <p:spPr>
            <a:xfrm>
              <a:off x="7794048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reeform: Shape 114">
              <a:extLst>
                <a:ext uri="{FF2B5EF4-FFF2-40B4-BE49-F238E27FC236}">
                  <a16:creationId xmlns:a16="http://schemas.microsoft.com/office/drawing/2014/main" xmlns="" id="{BA733AC7-42FD-3CF8-9375-3D2ED3A81DEF}"/>
                </a:ext>
              </a:extLst>
            </p:cNvPr>
            <p:cNvSpPr/>
            <p:nvPr/>
          </p:nvSpPr>
          <p:spPr>
            <a:xfrm>
              <a:off x="8070274" y="404626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reeform: Shape 116">
              <a:extLst>
                <a:ext uri="{FF2B5EF4-FFF2-40B4-BE49-F238E27FC236}">
                  <a16:creationId xmlns:a16="http://schemas.microsoft.com/office/drawing/2014/main" xmlns="" id="{5311E783-991F-832F-44C9-99F86FE95853}"/>
                </a:ext>
              </a:extLst>
            </p:cNvPr>
            <p:cNvSpPr/>
            <p:nvPr/>
          </p:nvSpPr>
          <p:spPr>
            <a:xfrm>
              <a:off x="7517822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reeform: Shape 117">
              <a:extLst>
                <a:ext uri="{FF2B5EF4-FFF2-40B4-BE49-F238E27FC236}">
                  <a16:creationId xmlns:a16="http://schemas.microsoft.com/office/drawing/2014/main" xmlns="" id="{97088A93-A74F-90D9-84FC-4ACBBA8F13A7}"/>
                </a:ext>
              </a:extLst>
            </p:cNvPr>
            <p:cNvSpPr/>
            <p:nvPr/>
          </p:nvSpPr>
          <p:spPr>
            <a:xfrm>
              <a:off x="7794048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reeform: Shape 118">
              <a:extLst>
                <a:ext uri="{FF2B5EF4-FFF2-40B4-BE49-F238E27FC236}">
                  <a16:creationId xmlns:a16="http://schemas.microsoft.com/office/drawing/2014/main" xmlns="" id="{60C25429-1DEA-4524-5980-C373C64AD79D}"/>
                </a:ext>
              </a:extLst>
            </p:cNvPr>
            <p:cNvSpPr/>
            <p:nvPr/>
          </p:nvSpPr>
          <p:spPr>
            <a:xfrm>
              <a:off x="8070274" y="4322495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reeform: Shape 120">
              <a:extLst>
                <a:ext uri="{FF2B5EF4-FFF2-40B4-BE49-F238E27FC236}">
                  <a16:creationId xmlns:a16="http://schemas.microsoft.com/office/drawing/2014/main" xmlns="" id="{BD204180-468F-B784-943C-0A7B52A2C54B}"/>
                </a:ext>
              </a:extLst>
            </p:cNvPr>
            <p:cNvSpPr/>
            <p:nvPr/>
          </p:nvSpPr>
          <p:spPr>
            <a:xfrm>
              <a:off x="7517822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reeform: Shape 121">
              <a:extLst>
                <a:ext uri="{FF2B5EF4-FFF2-40B4-BE49-F238E27FC236}">
                  <a16:creationId xmlns:a16="http://schemas.microsoft.com/office/drawing/2014/main" xmlns="" id="{04B0064C-F86A-5D83-BCCA-180E4700399A}"/>
                </a:ext>
              </a:extLst>
            </p:cNvPr>
            <p:cNvSpPr/>
            <p:nvPr/>
          </p:nvSpPr>
          <p:spPr>
            <a:xfrm>
              <a:off x="7794048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xmlns="" id="{C08E7439-AA8B-82D8-497F-3DC3B5B4CA5D}"/>
                </a:ext>
              </a:extLst>
            </p:cNvPr>
            <p:cNvSpPr/>
            <p:nvPr/>
          </p:nvSpPr>
          <p:spPr>
            <a:xfrm>
              <a:off x="8070274" y="4598721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reeform: Shape 124">
              <a:extLst>
                <a:ext uri="{FF2B5EF4-FFF2-40B4-BE49-F238E27FC236}">
                  <a16:creationId xmlns:a16="http://schemas.microsoft.com/office/drawing/2014/main" xmlns="" id="{BB9E4D17-86AB-DAE1-E2FB-3E31894203B2}"/>
                </a:ext>
              </a:extLst>
            </p:cNvPr>
            <p:cNvSpPr/>
            <p:nvPr/>
          </p:nvSpPr>
          <p:spPr>
            <a:xfrm>
              <a:off x="7517822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reeform: Shape 125">
              <a:extLst>
                <a:ext uri="{FF2B5EF4-FFF2-40B4-BE49-F238E27FC236}">
                  <a16:creationId xmlns:a16="http://schemas.microsoft.com/office/drawing/2014/main" xmlns="" id="{FCE52639-C86A-F7FF-122C-1B388F819EA1}"/>
                </a:ext>
              </a:extLst>
            </p:cNvPr>
            <p:cNvSpPr/>
            <p:nvPr/>
          </p:nvSpPr>
          <p:spPr>
            <a:xfrm>
              <a:off x="7794048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reeform: Shape 126">
              <a:extLst>
                <a:ext uri="{FF2B5EF4-FFF2-40B4-BE49-F238E27FC236}">
                  <a16:creationId xmlns:a16="http://schemas.microsoft.com/office/drawing/2014/main" xmlns="" id="{796CFEEE-E290-BC68-5D84-EF875317CA8C}"/>
                </a:ext>
              </a:extLst>
            </p:cNvPr>
            <p:cNvSpPr/>
            <p:nvPr/>
          </p:nvSpPr>
          <p:spPr>
            <a:xfrm>
              <a:off x="8070274" y="4875639"/>
              <a:ext cx="87229" cy="87229"/>
            </a:xfrm>
            <a:custGeom>
              <a:avLst/>
              <a:gdLst>
                <a:gd name="connsiteX0" fmla="*/ 87229 w 87229"/>
                <a:gd name="connsiteY0" fmla="*/ 43615 h 87229"/>
                <a:gd name="connsiteX1" fmla="*/ 43615 w 87229"/>
                <a:gd name="connsiteY1" fmla="*/ 87229 h 87229"/>
                <a:gd name="connsiteX2" fmla="*/ 0 w 87229"/>
                <a:gd name="connsiteY2" fmla="*/ 43615 h 87229"/>
                <a:gd name="connsiteX3" fmla="*/ 43615 w 87229"/>
                <a:gd name="connsiteY3" fmla="*/ 0 h 87229"/>
                <a:gd name="connsiteX4" fmla="*/ 87229 w 87229"/>
                <a:gd name="connsiteY4" fmla="*/ 43615 h 8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" h="87229">
                  <a:moveTo>
                    <a:pt x="87229" y="43615"/>
                  </a:moveTo>
                  <a:cubicBezTo>
                    <a:pt x="87229" y="67702"/>
                    <a:pt x="67702" y="87229"/>
                    <a:pt x="43615" y="87229"/>
                  </a:cubicBezTo>
                  <a:cubicBezTo>
                    <a:pt x="19527" y="87229"/>
                    <a:pt x="0" y="67702"/>
                    <a:pt x="0" y="43615"/>
                  </a:cubicBezTo>
                  <a:cubicBezTo>
                    <a:pt x="0" y="19527"/>
                    <a:pt x="19527" y="0"/>
                    <a:pt x="43615" y="0"/>
                  </a:cubicBezTo>
                  <a:cubicBezTo>
                    <a:pt x="67702" y="0"/>
                    <a:pt x="87229" y="19527"/>
                    <a:pt x="87229" y="43615"/>
                  </a:cubicBezTo>
                  <a:close/>
                </a:path>
              </a:pathLst>
            </a:custGeom>
            <a:grpFill/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71" name="Picture 2" descr="C:\Users\ch mahesh\Pictures\Project LHO\littlehandsorganisation-20210613-00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881042"/>
            <a:ext cx="2743200" cy="2343001"/>
          </a:xfrm>
          <a:prstGeom prst="rect">
            <a:avLst/>
          </a:prstGeom>
          <a:noFill/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881042"/>
            <a:ext cx="15144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881042"/>
            <a:ext cx="17145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6" cstate="print">
            <a:lum bright="2000" contrast="24000"/>
          </a:blip>
          <a:srcRect/>
          <a:stretch>
            <a:fillRect/>
          </a:stretch>
        </p:blipFill>
        <p:spPr bwMode="auto">
          <a:xfrm>
            <a:off x="3810000" y="1881042"/>
            <a:ext cx="2252930" cy="2362200"/>
          </a:xfrm>
          <a:prstGeom prst="rect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473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5 ps of marketing">
      <a:dk1>
        <a:srgbClr val="000000"/>
      </a:dk1>
      <a:lt1>
        <a:srgbClr val="FFFFFF"/>
      </a:lt1>
      <a:dk2>
        <a:srgbClr val="44546A"/>
      </a:dk2>
      <a:lt2>
        <a:srgbClr val="ECEEF5"/>
      </a:lt2>
      <a:accent1>
        <a:srgbClr val="F1699D"/>
      </a:accent1>
      <a:accent2>
        <a:srgbClr val="B155EB"/>
      </a:accent2>
      <a:accent3>
        <a:srgbClr val="6B5EB1"/>
      </a:accent3>
      <a:accent4>
        <a:srgbClr val="47B5EF"/>
      </a:accent4>
      <a:accent5>
        <a:srgbClr val="47C0A0"/>
      </a:accent5>
      <a:accent6>
        <a:srgbClr val="F5A279"/>
      </a:accent6>
      <a:hlink>
        <a:srgbClr val="DF538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SlideModelTheme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</Words>
  <Application>Microsoft Office PowerPoint</Application>
  <PresentationFormat>On-screen Show (16:9)</PresentationFormat>
  <Paragraphs>39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1_Office Theme</vt:lpstr>
      <vt:lpstr>2_Office Theme</vt:lpstr>
      <vt:lpstr>Office Theme</vt:lpstr>
      <vt:lpstr>Slide 1</vt:lpstr>
      <vt:lpstr>Slide 2</vt:lpstr>
      <vt:lpstr>Slide 3</vt:lpstr>
      <vt:lpstr>Every Girl right is to get good health and Education </vt:lpstr>
      <vt:lpstr>Slide 5</vt:lpstr>
      <vt:lpstr>We have taught them following things:</vt:lpstr>
      <vt:lpstr>Slide 7</vt:lpstr>
      <vt:lpstr>Slide 8</vt:lpstr>
      <vt:lpstr>We have created impact on 15+ schools in different regions.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2013-12-06T17:56:44Z</dcterms:created>
  <dcterms:modified xsi:type="dcterms:W3CDTF">2023-03-02T17:10:01Z</dcterms:modified>
</cp:coreProperties>
</file>